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0" r:id="rId2"/>
    <p:sldId id="257" r:id="rId3"/>
    <p:sldId id="258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800000"/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3E5CA0-7E4C-48DE-9313-2360D99D7E4B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1830014-1518-48A4-BC13-CFFBCB6D1F2B}">
      <dgm:prSet phldrT="[Текст]" custT="1"/>
      <dgm:spPr/>
      <dgm:t>
        <a:bodyPr/>
        <a:lstStyle/>
        <a:p>
          <a:r>
            <a:rPr lang="uk-UA" sz="5000" b="1" dirty="0" smtClean="0">
              <a:solidFill>
                <a:srgbClr val="A50021"/>
              </a:solidFill>
              <a:latin typeface="Arial Black" panose="020B0A04020102020204" pitchFamily="34" charset="0"/>
            </a:rPr>
            <a:t>ІНТЕГРАЦІЯ</a:t>
          </a:r>
          <a:endParaRPr lang="ru-RU" sz="5000" b="1" dirty="0">
            <a:solidFill>
              <a:srgbClr val="A50021"/>
            </a:solidFill>
            <a:latin typeface="Arial Black" panose="020B0A04020102020204" pitchFamily="34" charset="0"/>
          </a:endParaRPr>
        </a:p>
      </dgm:t>
    </dgm:pt>
    <dgm:pt modelId="{2DCE938E-E40D-4D86-A44A-A1E090F9CE44}" type="parTrans" cxnId="{40F3B76A-5E51-47D0-A917-CCBC179345C7}">
      <dgm:prSet/>
      <dgm:spPr/>
      <dgm:t>
        <a:bodyPr/>
        <a:lstStyle/>
        <a:p>
          <a:endParaRPr lang="ru-RU"/>
        </a:p>
      </dgm:t>
    </dgm:pt>
    <dgm:pt modelId="{267AA611-87A0-4BB6-A39A-CE4508BB6882}" type="sibTrans" cxnId="{40F3B76A-5E51-47D0-A917-CCBC179345C7}">
      <dgm:prSet/>
      <dgm:spPr/>
      <dgm:t>
        <a:bodyPr/>
        <a:lstStyle/>
        <a:p>
          <a:endParaRPr lang="ru-RU"/>
        </a:p>
      </dgm:t>
    </dgm:pt>
    <dgm:pt modelId="{BD3A6C4E-6D42-4B6E-B47D-ABAA95F60B38}">
      <dgm:prSet phldrT="[Текст]"/>
      <dgm:spPr/>
      <dgm:t>
        <a:bodyPr/>
        <a:lstStyle/>
        <a:p>
          <a:r>
            <a:rPr lang="uk-UA" b="1" i="1" dirty="0" smtClean="0">
              <a:solidFill>
                <a:schemeClr val="tx1"/>
              </a:solidFill>
            </a:rPr>
            <a:t>міжнародна</a:t>
          </a:r>
          <a:endParaRPr lang="ru-RU" b="1" i="1" dirty="0">
            <a:solidFill>
              <a:schemeClr val="tx1"/>
            </a:solidFill>
          </a:endParaRPr>
        </a:p>
      </dgm:t>
    </dgm:pt>
    <dgm:pt modelId="{55DF43F5-121E-4C32-B2D0-007FFC40F441}" type="parTrans" cxnId="{8C626582-E7AA-4782-A306-CC783A73F206}">
      <dgm:prSet/>
      <dgm:spPr/>
      <dgm:t>
        <a:bodyPr/>
        <a:lstStyle/>
        <a:p>
          <a:endParaRPr lang="ru-RU"/>
        </a:p>
      </dgm:t>
    </dgm:pt>
    <dgm:pt modelId="{4C90C705-0E6B-4BE7-95FF-24616AEC776F}" type="sibTrans" cxnId="{8C626582-E7AA-4782-A306-CC783A73F206}">
      <dgm:prSet/>
      <dgm:spPr/>
      <dgm:t>
        <a:bodyPr/>
        <a:lstStyle/>
        <a:p>
          <a:endParaRPr lang="ru-RU"/>
        </a:p>
      </dgm:t>
    </dgm:pt>
    <dgm:pt modelId="{655D5309-D71F-4A8B-9362-EEA45B0FEF54}">
      <dgm:prSet phldrT="[Текст]"/>
      <dgm:spPr/>
      <dgm:t>
        <a:bodyPr/>
        <a:lstStyle/>
        <a:p>
          <a:r>
            <a:rPr lang="uk-UA" b="1" i="1" dirty="0" smtClean="0">
              <a:solidFill>
                <a:schemeClr val="tx1"/>
              </a:solidFill>
            </a:rPr>
            <a:t>міждержавна</a:t>
          </a:r>
          <a:endParaRPr lang="ru-RU" b="1" i="1" dirty="0">
            <a:solidFill>
              <a:schemeClr val="tx1"/>
            </a:solidFill>
          </a:endParaRPr>
        </a:p>
      </dgm:t>
    </dgm:pt>
    <dgm:pt modelId="{43F0495D-A328-4EC7-BD75-900CD1D122A8}" type="parTrans" cxnId="{8BAC6A2B-B51E-43A1-A47A-62ECE8FBD151}">
      <dgm:prSet/>
      <dgm:spPr/>
      <dgm:t>
        <a:bodyPr/>
        <a:lstStyle/>
        <a:p>
          <a:endParaRPr lang="ru-RU"/>
        </a:p>
      </dgm:t>
    </dgm:pt>
    <dgm:pt modelId="{37C160D0-B271-4191-B8B8-C7A0C85D57EE}" type="sibTrans" cxnId="{8BAC6A2B-B51E-43A1-A47A-62ECE8FBD151}">
      <dgm:prSet/>
      <dgm:spPr/>
      <dgm:t>
        <a:bodyPr/>
        <a:lstStyle/>
        <a:p>
          <a:endParaRPr lang="ru-RU"/>
        </a:p>
      </dgm:t>
    </dgm:pt>
    <dgm:pt modelId="{B14040D8-3B21-4D14-B9C3-45A95E2091FB}" type="pres">
      <dgm:prSet presAssocID="{EF3E5CA0-7E4C-48DE-9313-2360D99D7E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85047B-9708-444C-A84A-0C5D6CD7BBBC}" type="pres">
      <dgm:prSet presAssocID="{C1830014-1518-48A4-BC13-CFFBCB6D1F2B}" presName="hierRoot1" presStyleCnt="0"/>
      <dgm:spPr/>
    </dgm:pt>
    <dgm:pt modelId="{BF35173D-D98B-461E-8D7E-17CBD547D42E}" type="pres">
      <dgm:prSet presAssocID="{C1830014-1518-48A4-BC13-CFFBCB6D1F2B}" presName="composite" presStyleCnt="0"/>
      <dgm:spPr/>
    </dgm:pt>
    <dgm:pt modelId="{D6FAF147-F58F-4C4A-B0F3-02FB29736EFA}" type="pres">
      <dgm:prSet presAssocID="{C1830014-1518-48A4-BC13-CFFBCB6D1F2B}" presName="background" presStyleLbl="node0" presStyleIdx="0" presStyleCnt="1"/>
      <dgm:spPr/>
    </dgm:pt>
    <dgm:pt modelId="{6201D08D-15BD-45B9-83EC-35D1AAA7883B}" type="pres">
      <dgm:prSet presAssocID="{C1830014-1518-48A4-BC13-CFFBCB6D1F2B}" presName="text" presStyleLbl="fgAcc0" presStyleIdx="0" presStyleCnt="1" custScaleX="2400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F53B95-11D4-4FEF-BF33-6DA40307E958}" type="pres">
      <dgm:prSet presAssocID="{C1830014-1518-48A4-BC13-CFFBCB6D1F2B}" presName="hierChild2" presStyleCnt="0"/>
      <dgm:spPr/>
    </dgm:pt>
    <dgm:pt modelId="{039E33A3-6C0B-412B-9A9C-AEAC5F887ECB}" type="pres">
      <dgm:prSet presAssocID="{55DF43F5-121E-4C32-B2D0-007FFC40F44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341A263-9407-483A-A8DD-D68323F51F6C}" type="pres">
      <dgm:prSet presAssocID="{BD3A6C4E-6D42-4B6E-B47D-ABAA95F60B38}" presName="hierRoot2" presStyleCnt="0"/>
      <dgm:spPr/>
    </dgm:pt>
    <dgm:pt modelId="{328163F0-480D-4A12-80A1-A48C177CBB63}" type="pres">
      <dgm:prSet presAssocID="{BD3A6C4E-6D42-4B6E-B47D-ABAA95F60B38}" presName="composite2" presStyleCnt="0"/>
      <dgm:spPr/>
    </dgm:pt>
    <dgm:pt modelId="{AFBDF6E2-FAC2-4BEF-9C93-94A7F2975F37}" type="pres">
      <dgm:prSet presAssocID="{BD3A6C4E-6D42-4B6E-B47D-ABAA95F60B38}" presName="background2" presStyleLbl="node2" presStyleIdx="0" presStyleCnt="2"/>
      <dgm:spPr/>
    </dgm:pt>
    <dgm:pt modelId="{21809A71-FAB9-43F6-BBBC-15EF4EBDADF5}" type="pres">
      <dgm:prSet presAssocID="{BD3A6C4E-6D42-4B6E-B47D-ABAA95F60B38}" presName="text2" presStyleLbl="fgAcc2" presStyleIdx="0" presStyleCnt="2" custScaleX="1365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9A97EE-8265-42F6-AE61-40803B4F089C}" type="pres">
      <dgm:prSet presAssocID="{BD3A6C4E-6D42-4B6E-B47D-ABAA95F60B38}" presName="hierChild3" presStyleCnt="0"/>
      <dgm:spPr/>
    </dgm:pt>
    <dgm:pt modelId="{58B598B1-8DAF-4F12-B06F-46872C05A1A0}" type="pres">
      <dgm:prSet presAssocID="{43F0495D-A328-4EC7-BD75-900CD1D122A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F36F0012-318A-4483-AAF0-22C71808E8D0}" type="pres">
      <dgm:prSet presAssocID="{655D5309-D71F-4A8B-9362-EEA45B0FEF54}" presName="hierRoot2" presStyleCnt="0"/>
      <dgm:spPr/>
    </dgm:pt>
    <dgm:pt modelId="{AD80AE1D-188D-446C-BAD1-078B5C135323}" type="pres">
      <dgm:prSet presAssocID="{655D5309-D71F-4A8B-9362-EEA45B0FEF54}" presName="composite2" presStyleCnt="0"/>
      <dgm:spPr/>
    </dgm:pt>
    <dgm:pt modelId="{BBD1454C-865F-4587-9E73-FA393E33FB05}" type="pres">
      <dgm:prSet presAssocID="{655D5309-D71F-4A8B-9362-EEA45B0FEF54}" presName="background2" presStyleLbl="node2" presStyleIdx="1" presStyleCnt="2"/>
      <dgm:spPr/>
    </dgm:pt>
    <dgm:pt modelId="{410B47EA-5ABB-48E3-9266-5999B0D1A075}" type="pres">
      <dgm:prSet presAssocID="{655D5309-D71F-4A8B-9362-EEA45B0FEF54}" presName="text2" presStyleLbl="fgAcc2" presStyleIdx="1" presStyleCnt="2" custScaleX="1340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73B03A-04DC-443D-A1CD-F843BFF38D21}" type="pres">
      <dgm:prSet presAssocID="{655D5309-D71F-4A8B-9362-EEA45B0FEF54}" presName="hierChild3" presStyleCnt="0"/>
      <dgm:spPr/>
    </dgm:pt>
  </dgm:ptLst>
  <dgm:cxnLst>
    <dgm:cxn modelId="{EA8EAB3C-6AA0-414F-BB2E-B4B5391DA46B}" type="presOf" srcId="{EF3E5CA0-7E4C-48DE-9313-2360D99D7E4B}" destId="{B14040D8-3B21-4D14-B9C3-45A95E2091FB}" srcOrd="0" destOrd="0" presId="urn:microsoft.com/office/officeart/2005/8/layout/hierarchy1"/>
    <dgm:cxn modelId="{ED0BF068-2D0A-49E4-9922-85510E161053}" type="presOf" srcId="{BD3A6C4E-6D42-4B6E-B47D-ABAA95F60B38}" destId="{21809A71-FAB9-43F6-BBBC-15EF4EBDADF5}" srcOrd="0" destOrd="0" presId="urn:microsoft.com/office/officeart/2005/8/layout/hierarchy1"/>
    <dgm:cxn modelId="{8BAC6A2B-B51E-43A1-A47A-62ECE8FBD151}" srcId="{C1830014-1518-48A4-BC13-CFFBCB6D1F2B}" destId="{655D5309-D71F-4A8B-9362-EEA45B0FEF54}" srcOrd="1" destOrd="0" parTransId="{43F0495D-A328-4EC7-BD75-900CD1D122A8}" sibTransId="{37C160D0-B271-4191-B8B8-C7A0C85D57EE}"/>
    <dgm:cxn modelId="{8C626582-E7AA-4782-A306-CC783A73F206}" srcId="{C1830014-1518-48A4-BC13-CFFBCB6D1F2B}" destId="{BD3A6C4E-6D42-4B6E-B47D-ABAA95F60B38}" srcOrd="0" destOrd="0" parTransId="{55DF43F5-121E-4C32-B2D0-007FFC40F441}" sibTransId="{4C90C705-0E6B-4BE7-95FF-24616AEC776F}"/>
    <dgm:cxn modelId="{0D3D4135-71BD-4656-A74A-72A58F4B3B8D}" type="presOf" srcId="{55DF43F5-121E-4C32-B2D0-007FFC40F441}" destId="{039E33A3-6C0B-412B-9A9C-AEAC5F887ECB}" srcOrd="0" destOrd="0" presId="urn:microsoft.com/office/officeart/2005/8/layout/hierarchy1"/>
    <dgm:cxn modelId="{EA331C45-840C-42DC-B38A-EE614CE187A7}" type="presOf" srcId="{43F0495D-A328-4EC7-BD75-900CD1D122A8}" destId="{58B598B1-8DAF-4F12-B06F-46872C05A1A0}" srcOrd="0" destOrd="0" presId="urn:microsoft.com/office/officeart/2005/8/layout/hierarchy1"/>
    <dgm:cxn modelId="{533FEE07-CB98-4F23-B09C-ED14D5EB9269}" type="presOf" srcId="{C1830014-1518-48A4-BC13-CFFBCB6D1F2B}" destId="{6201D08D-15BD-45B9-83EC-35D1AAA7883B}" srcOrd="0" destOrd="0" presId="urn:microsoft.com/office/officeart/2005/8/layout/hierarchy1"/>
    <dgm:cxn modelId="{40F3B76A-5E51-47D0-A917-CCBC179345C7}" srcId="{EF3E5CA0-7E4C-48DE-9313-2360D99D7E4B}" destId="{C1830014-1518-48A4-BC13-CFFBCB6D1F2B}" srcOrd="0" destOrd="0" parTransId="{2DCE938E-E40D-4D86-A44A-A1E090F9CE44}" sibTransId="{267AA611-87A0-4BB6-A39A-CE4508BB6882}"/>
    <dgm:cxn modelId="{32E2F7C6-0A35-41A3-8486-961BDD83269B}" type="presOf" srcId="{655D5309-D71F-4A8B-9362-EEA45B0FEF54}" destId="{410B47EA-5ABB-48E3-9266-5999B0D1A075}" srcOrd="0" destOrd="0" presId="urn:microsoft.com/office/officeart/2005/8/layout/hierarchy1"/>
    <dgm:cxn modelId="{2224427B-F7FB-4D39-81C2-E461249803C9}" type="presParOf" srcId="{B14040D8-3B21-4D14-B9C3-45A95E2091FB}" destId="{F285047B-9708-444C-A84A-0C5D6CD7BBBC}" srcOrd="0" destOrd="0" presId="urn:microsoft.com/office/officeart/2005/8/layout/hierarchy1"/>
    <dgm:cxn modelId="{A9C4126E-D045-404C-BA3F-961FB75B9C43}" type="presParOf" srcId="{F285047B-9708-444C-A84A-0C5D6CD7BBBC}" destId="{BF35173D-D98B-461E-8D7E-17CBD547D42E}" srcOrd="0" destOrd="0" presId="urn:microsoft.com/office/officeart/2005/8/layout/hierarchy1"/>
    <dgm:cxn modelId="{51D6F11C-A09E-4874-9E0C-9CF79691828A}" type="presParOf" srcId="{BF35173D-D98B-461E-8D7E-17CBD547D42E}" destId="{D6FAF147-F58F-4C4A-B0F3-02FB29736EFA}" srcOrd="0" destOrd="0" presId="urn:microsoft.com/office/officeart/2005/8/layout/hierarchy1"/>
    <dgm:cxn modelId="{37E59E35-DCBB-4835-BC54-26F33C8C6C00}" type="presParOf" srcId="{BF35173D-D98B-461E-8D7E-17CBD547D42E}" destId="{6201D08D-15BD-45B9-83EC-35D1AAA7883B}" srcOrd="1" destOrd="0" presId="urn:microsoft.com/office/officeart/2005/8/layout/hierarchy1"/>
    <dgm:cxn modelId="{8B75B2F6-0269-4D6C-B8FD-339012867EBE}" type="presParOf" srcId="{F285047B-9708-444C-A84A-0C5D6CD7BBBC}" destId="{04F53B95-11D4-4FEF-BF33-6DA40307E958}" srcOrd="1" destOrd="0" presId="urn:microsoft.com/office/officeart/2005/8/layout/hierarchy1"/>
    <dgm:cxn modelId="{79D13999-BF86-4B79-9CEE-2A98758BFA71}" type="presParOf" srcId="{04F53B95-11D4-4FEF-BF33-6DA40307E958}" destId="{039E33A3-6C0B-412B-9A9C-AEAC5F887ECB}" srcOrd="0" destOrd="0" presId="urn:microsoft.com/office/officeart/2005/8/layout/hierarchy1"/>
    <dgm:cxn modelId="{2D323D07-B31F-410B-8D90-7B2E27864B56}" type="presParOf" srcId="{04F53B95-11D4-4FEF-BF33-6DA40307E958}" destId="{3341A263-9407-483A-A8DD-D68323F51F6C}" srcOrd="1" destOrd="0" presId="urn:microsoft.com/office/officeart/2005/8/layout/hierarchy1"/>
    <dgm:cxn modelId="{7F3CBA07-A79B-4AD9-BC23-6F510052326F}" type="presParOf" srcId="{3341A263-9407-483A-A8DD-D68323F51F6C}" destId="{328163F0-480D-4A12-80A1-A48C177CBB63}" srcOrd="0" destOrd="0" presId="urn:microsoft.com/office/officeart/2005/8/layout/hierarchy1"/>
    <dgm:cxn modelId="{5C9B0F03-557F-4EF7-8AB8-7818F3CE7D20}" type="presParOf" srcId="{328163F0-480D-4A12-80A1-A48C177CBB63}" destId="{AFBDF6E2-FAC2-4BEF-9C93-94A7F2975F37}" srcOrd="0" destOrd="0" presId="urn:microsoft.com/office/officeart/2005/8/layout/hierarchy1"/>
    <dgm:cxn modelId="{D7EA9417-2537-420D-B03E-36F4C4B8AF89}" type="presParOf" srcId="{328163F0-480D-4A12-80A1-A48C177CBB63}" destId="{21809A71-FAB9-43F6-BBBC-15EF4EBDADF5}" srcOrd="1" destOrd="0" presId="urn:microsoft.com/office/officeart/2005/8/layout/hierarchy1"/>
    <dgm:cxn modelId="{38F748FF-49D5-403A-A81B-C8207B09AE68}" type="presParOf" srcId="{3341A263-9407-483A-A8DD-D68323F51F6C}" destId="{579A97EE-8265-42F6-AE61-40803B4F089C}" srcOrd="1" destOrd="0" presId="urn:microsoft.com/office/officeart/2005/8/layout/hierarchy1"/>
    <dgm:cxn modelId="{811AB488-CF04-4F77-9A56-76ACF8DD9912}" type="presParOf" srcId="{04F53B95-11D4-4FEF-BF33-6DA40307E958}" destId="{58B598B1-8DAF-4F12-B06F-46872C05A1A0}" srcOrd="2" destOrd="0" presId="urn:microsoft.com/office/officeart/2005/8/layout/hierarchy1"/>
    <dgm:cxn modelId="{EB04F16D-02C0-466B-9F27-CEEBE2E93732}" type="presParOf" srcId="{04F53B95-11D4-4FEF-BF33-6DA40307E958}" destId="{F36F0012-318A-4483-AAF0-22C71808E8D0}" srcOrd="3" destOrd="0" presId="urn:microsoft.com/office/officeart/2005/8/layout/hierarchy1"/>
    <dgm:cxn modelId="{0ECB6F94-1C82-4476-A0BA-D19BCA9F807E}" type="presParOf" srcId="{F36F0012-318A-4483-AAF0-22C71808E8D0}" destId="{AD80AE1D-188D-446C-BAD1-078B5C135323}" srcOrd="0" destOrd="0" presId="urn:microsoft.com/office/officeart/2005/8/layout/hierarchy1"/>
    <dgm:cxn modelId="{6905BDC2-B446-4696-8DD5-44BB6D49E13E}" type="presParOf" srcId="{AD80AE1D-188D-446C-BAD1-078B5C135323}" destId="{BBD1454C-865F-4587-9E73-FA393E33FB05}" srcOrd="0" destOrd="0" presId="urn:microsoft.com/office/officeart/2005/8/layout/hierarchy1"/>
    <dgm:cxn modelId="{0AFF4776-1E91-4D6C-964B-A92950EBFDD6}" type="presParOf" srcId="{AD80AE1D-188D-446C-BAD1-078B5C135323}" destId="{410B47EA-5ABB-48E3-9266-5999B0D1A075}" srcOrd="1" destOrd="0" presId="urn:microsoft.com/office/officeart/2005/8/layout/hierarchy1"/>
    <dgm:cxn modelId="{57C0432C-94A5-4E3E-BB0C-004A01960EF2}" type="presParOf" srcId="{F36F0012-318A-4483-AAF0-22C71808E8D0}" destId="{9873B03A-04DC-443D-A1CD-F843BFF38D2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233485-E2AB-40BA-89AB-48820AC2F47D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113F40-EDBC-4773-99FC-74B5F63DF8BA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ІНТЕГРАЦІЯ</a:t>
          </a:r>
          <a:endParaRPr lang="ru-RU" dirty="0">
            <a:solidFill>
              <a:schemeClr val="tx1"/>
            </a:solidFill>
          </a:endParaRPr>
        </a:p>
      </dgm:t>
    </dgm:pt>
    <dgm:pt modelId="{77B0D677-456B-4461-8848-30D57FD1DAA9}" type="parTrans" cxnId="{255CB746-82E5-4499-9A45-FC4D7A497CE2}">
      <dgm:prSet/>
      <dgm:spPr/>
      <dgm:t>
        <a:bodyPr/>
        <a:lstStyle/>
        <a:p>
          <a:endParaRPr lang="ru-RU"/>
        </a:p>
      </dgm:t>
    </dgm:pt>
    <dgm:pt modelId="{0479D7D8-BF59-4944-9333-02F082870444}" type="sibTrans" cxnId="{255CB746-82E5-4499-9A45-FC4D7A497CE2}">
      <dgm:prSet/>
      <dgm:spPr/>
      <dgm:t>
        <a:bodyPr/>
        <a:lstStyle/>
        <a:p>
          <a:endParaRPr lang="ru-RU"/>
        </a:p>
      </dgm:t>
    </dgm:pt>
    <dgm:pt modelId="{527C8C94-41B9-47A7-8CE6-EB0C944FD3F1}">
      <dgm:prSet phldrT="[Текст]" custT="1"/>
      <dgm:spPr/>
      <dgm:t>
        <a:bodyPr/>
        <a:lstStyle/>
        <a:p>
          <a:r>
            <a:rPr lang="uk-UA" sz="1800" b="1" i="1" dirty="0" smtClean="0">
              <a:solidFill>
                <a:schemeClr val="tx1"/>
              </a:solidFill>
            </a:rPr>
            <a:t>ПОЛІТИЧНА</a:t>
          </a:r>
          <a:endParaRPr lang="ru-RU" sz="1800" b="1" i="1" dirty="0">
            <a:solidFill>
              <a:schemeClr val="tx1"/>
            </a:solidFill>
          </a:endParaRPr>
        </a:p>
      </dgm:t>
    </dgm:pt>
    <dgm:pt modelId="{8F267260-BA13-4465-84C0-AE36C21F378E}" type="parTrans" cxnId="{712620A5-226C-47A3-BD31-E6655ECF0004}">
      <dgm:prSet/>
      <dgm:spPr/>
      <dgm:t>
        <a:bodyPr/>
        <a:lstStyle/>
        <a:p>
          <a:endParaRPr lang="ru-RU"/>
        </a:p>
      </dgm:t>
    </dgm:pt>
    <dgm:pt modelId="{E258C68C-49E6-4080-9EBE-2CC1EAE9F181}" type="sibTrans" cxnId="{712620A5-226C-47A3-BD31-E6655ECF0004}">
      <dgm:prSet/>
      <dgm:spPr/>
      <dgm:t>
        <a:bodyPr/>
        <a:lstStyle/>
        <a:p>
          <a:endParaRPr lang="ru-RU"/>
        </a:p>
      </dgm:t>
    </dgm:pt>
    <dgm:pt modelId="{D585F411-9E2C-4C42-AFEE-F97D4F4DB309}">
      <dgm:prSet phldrT="[Текст]" custT="1"/>
      <dgm:spPr/>
      <dgm:t>
        <a:bodyPr/>
        <a:lstStyle/>
        <a:p>
          <a:r>
            <a:rPr lang="uk-UA" sz="2000" b="1" i="1" dirty="0" smtClean="0">
              <a:solidFill>
                <a:schemeClr val="tx1"/>
              </a:solidFill>
            </a:rPr>
            <a:t>СОЦІАЛЬНА</a:t>
          </a:r>
          <a:endParaRPr lang="ru-RU" sz="2000" b="1" i="1" dirty="0">
            <a:solidFill>
              <a:schemeClr val="tx1"/>
            </a:solidFill>
          </a:endParaRPr>
        </a:p>
      </dgm:t>
    </dgm:pt>
    <dgm:pt modelId="{537CFCD9-61DE-49C4-94DB-F5628E1FE880}" type="sibTrans" cxnId="{DA1AF5DC-F1C2-4630-8B3E-E79321BE208B}">
      <dgm:prSet/>
      <dgm:spPr/>
      <dgm:t>
        <a:bodyPr/>
        <a:lstStyle/>
        <a:p>
          <a:endParaRPr lang="ru-RU"/>
        </a:p>
      </dgm:t>
    </dgm:pt>
    <dgm:pt modelId="{ED243BC6-48C6-448F-9BCB-082537C5C5E3}" type="parTrans" cxnId="{DA1AF5DC-F1C2-4630-8B3E-E79321BE208B}">
      <dgm:prSet/>
      <dgm:spPr/>
      <dgm:t>
        <a:bodyPr/>
        <a:lstStyle/>
        <a:p>
          <a:endParaRPr lang="ru-RU"/>
        </a:p>
      </dgm:t>
    </dgm:pt>
    <dgm:pt modelId="{6C841FAA-ADB9-4D37-ADBF-43914125C9B4}">
      <dgm:prSet phldrT="[Текст]" custT="1"/>
      <dgm:spPr/>
      <dgm:t>
        <a:bodyPr/>
        <a:lstStyle/>
        <a:p>
          <a:r>
            <a:rPr lang="uk-UA" sz="1800" b="1" i="1" dirty="0" smtClean="0">
              <a:solidFill>
                <a:schemeClr val="tx1"/>
              </a:solidFill>
            </a:rPr>
            <a:t>ЕКОНОМІЧНА</a:t>
          </a:r>
          <a:endParaRPr lang="ru-RU" sz="1800" b="1" i="1" dirty="0">
            <a:solidFill>
              <a:schemeClr val="tx1"/>
            </a:solidFill>
          </a:endParaRPr>
        </a:p>
      </dgm:t>
    </dgm:pt>
    <dgm:pt modelId="{A9EDF46C-582C-4736-9110-A470A52692C0}" type="sibTrans" cxnId="{44B1E742-18C6-47B8-84C8-3B9436C1FAAB}">
      <dgm:prSet/>
      <dgm:spPr/>
      <dgm:t>
        <a:bodyPr/>
        <a:lstStyle/>
        <a:p>
          <a:endParaRPr lang="ru-RU"/>
        </a:p>
      </dgm:t>
    </dgm:pt>
    <dgm:pt modelId="{BE1E7050-BDFE-434C-BD75-87087DF64A50}" type="parTrans" cxnId="{44B1E742-18C6-47B8-84C8-3B9436C1FAAB}">
      <dgm:prSet/>
      <dgm:spPr/>
      <dgm:t>
        <a:bodyPr/>
        <a:lstStyle/>
        <a:p>
          <a:endParaRPr lang="ru-RU"/>
        </a:p>
      </dgm:t>
    </dgm:pt>
    <dgm:pt modelId="{E42CF228-D017-498F-881D-B14F66491C34}" type="pres">
      <dgm:prSet presAssocID="{04233485-E2AB-40BA-89AB-48820AC2F47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C24D5B4-FCF4-4270-9871-8AC33CC1E73D}" type="pres">
      <dgm:prSet presAssocID="{9A113F40-EDBC-4773-99FC-74B5F63DF8BA}" presName="Parent" presStyleLbl="node0" presStyleIdx="0" presStyleCnt="1" custScaleX="118728" custScaleY="114722" custLinFactNeighborX="23916" custLinFactNeighborY="45196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44C80230-25E2-4655-87A1-5F20BC95F813}" type="pres">
      <dgm:prSet presAssocID="{D585F411-9E2C-4C42-AFEE-F97D4F4DB309}" presName="Accent1" presStyleCnt="0"/>
      <dgm:spPr/>
    </dgm:pt>
    <dgm:pt modelId="{E652151B-5634-49F3-834F-82BE9AA10072}" type="pres">
      <dgm:prSet presAssocID="{D585F411-9E2C-4C42-AFEE-F97D4F4DB309}" presName="Accent" presStyleLbl="bgShp" presStyleIdx="0" presStyleCnt="3"/>
      <dgm:spPr/>
    </dgm:pt>
    <dgm:pt modelId="{FF7F9E3A-14F1-43CB-B69C-4125AB05CDA2}" type="pres">
      <dgm:prSet presAssocID="{D585F411-9E2C-4C42-AFEE-F97D4F4DB309}" presName="Child1" presStyleLbl="node1" presStyleIdx="0" presStyleCnt="3" custScaleX="108727" custScaleY="88990" custLinFactNeighborX="-64102" custLinFactNeighborY="-27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7B002-0045-419B-BC59-8698166F3854}" type="pres">
      <dgm:prSet presAssocID="{6C841FAA-ADB9-4D37-ADBF-43914125C9B4}" presName="Accent2" presStyleCnt="0"/>
      <dgm:spPr/>
    </dgm:pt>
    <dgm:pt modelId="{C8599C3F-D9C3-4143-8C08-CA2FF2E6EDA2}" type="pres">
      <dgm:prSet presAssocID="{6C841FAA-ADB9-4D37-ADBF-43914125C9B4}" presName="Accent" presStyleLbl="bgShp" presStyleIdx="1" presStyleCnt="3" custLinFactX="-60065" custLinFactNeighborX="-100000" custLinFactNeighborY="-77123"/>
      <dgm:spPr/>
    </dgm:pt>
    <dgm:pt modelId="{00ADDC1C-20D9-45CE-BB06-446E35D07222}" type="pres">
      <dgm:prSet presAssocID="{6C841FAA-ADB9-4D37-ADBF-43914125C9B4}" presName="Child2" presStyleLbl="node1" presStyleIdx="1" presStyleCnt="3" custScaleX="114671" custScaleY="110190" custLinFactNeighborX="42651" custLinFactNeighborY="553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010B8-B421-4106-BB63-80F9FC7DDD15}" type="pres">
      <dgm:prSet presAssocID="{527C8C94-41B9-47A7-8CE6-EB0C944FD3F1}" presName="Accent3" presStyleCnt="0"/>
      <dgm:spPr/>
    </dgm:pt>
    <dgm:pt modelId="{8A8961FA-A9E6-45AE-8411-1DE4FFA0B7B3}" type="pres">
      <dgm:prSet presAssocID="{527C8C94-41B9-47A7-8CE6-EB0C944FD3F1}" presName="Accent" presStyleLbl="bgShp" presStyleIdx="2" presStyleCnt="3" custLinFactX="-100000" custLinFactNeighborX="-175169" custLinFactNeighborY="43641"/>
      <dgm:spPr/>
    </dgm:pt>
    <dgm:pt modelId="{0FAF86E6-41E7-4908-872B-D02C528D5212}" type="pres">
      <dgm:prSet presAssocID="{527C8C94-41B9-47A7-8CE6-EB0C944FD3F1}" presName="Child3" presStyleLbl="node1" presStyleIdx="2" presStyleCnt="3" custScaleX="107562" custScaleY="101222" custLinFactNeighborX="-73831" custLinFactNeighborY="-55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101BBC-8FA6-4063-BDFE-6D02606778CA}" type="presOf" srcId="{D585F411-9E2C-4C42-AFEE-F97D4F4DB309}" destId="{FF7F9E3A-14F1-43CB-B69C-4125AB05CDA2}" srcOrd="0" destOrd="0" presId="urn:microsoft.com/office/officeart/2011/layout/HexagonRadial"/>
    <dgm:cxn modelId="{94EA96E1-A5F8-4455-8566-2F9C2D58A9D0}" type="presOf" srcId="{04233485-E2AB-40BA-89AB-48820AC2F47D}" destId="{E42CF228-D017-498F-881D-B14F66491C34}" srcOrd="0" destOrd="0" presId="urn:microsoft.com/office/officeart/2011/layout/HexagonRadial"/>
    <dgm:cxn modelId="{DA1AF5DC-F1C2-4630-8B3E-E79321BE208B}" srcId="{9A113F40-EDBC-4773-99FC-74B5F63DF8BA}" destId="{D585F411-9E2C-4C42-AFEE-F97D4F4DB309}" srcOrd="0" destOrd="0" parTransId="{ED243BC6-48C6-448F-9BCB-082537C5C5E3}" sibTransId="{537CFCD9-61DE-49C4-94DB-F5628E1FE880}"/>
    <dgm:cxn modelId="{44B1E742-18C6-47B8-84C8-3B9436C1FAAB}" srcId="{9A113F40-EDBC-4773-99FC-74B5F63DF8BA}" destId="{6C841FAA-ADB9-4D37-ADBF-43914125C9B4}" srcOrd="1" destOrd="0" parTransId="{BE1E7050-BDFE-434C-BD75-87087DF64A50}" sibTransId="{A9EDF46C-582C-4736-9110-A470A52692C0}"/>
    <dgm:cxn modelId="{B381C533-44D8-4B1F-A2E2-6C120465AD1A}" type="presOf" srcId="{6C841FAA-ADB9-4D37-ADBF-43914125C9B4}" destId="{00ADDC1C-20D9-45CE-BB06-446E35D07222}" srcOrd="0" destOrd="0" presId="urn:microsoft.com/office/officeart/2011/layout/HexagonRadial"/>
    <dgm:cxn modelId="{255CB746-82E5-4499-9A45-FC4D7A497CE2}" srcId="{04233485-E2AB-40BA-89AB-48820AC2F47D}" destId="{9A113F40-EDBC-4773-99FC-74B5F63DF8BA}" srcOrd="0" destOrd="0" parTransId="{77B0D677-456B-4461-8848-30D57FD1DAA9}" sibTransId="{0479D7D8-BF59-4944-9333-02F082870444}"/>
    <dgm:cxn modelId="{D3D06AC8-8AE9-4773-97F7-1A88A1247EDB}" type="presOf" srcId="{9A113F40-EDBC-4773-99FC-74B5F63DF8BA}" destId="{9C24D5B4-FCF4-4270-9871-8AC33CC1E73D}" srcOrd="0" destOrd="0" presId="urn:microsoft.com/office/officeart/2011/layout/HexagonRadial"/>
    <dgm:cxn modelId="{712620A5-226C-47A3-BD31-E6655ECF0004}" srcId="{9A113F40-EDBC-4773-99FC-74B5F63DF8BA}" destId="{527C8C94-41B9-47A7-8CE6-EB0C944FD3F1}" srcOrd="2" destOrd="0" parTransId="{8F267260-BA13-4465-84C0-AE36C21F378E}" sibTransId="{E258C68C-49E6-4080-9EBE-2CC1EAE9F181}"/>
    <dgm:cxn modelId="{E4AC983F-AA3C-4FC2-8F41-5949F7DA2CF2}" type="presOf" srcId="{527C8C94-41B9-47A7-8CE6-EB0C944FD3F1}" destId="{0FAF86E6-41E7-4908-872B-D02C528D5212}" srcOrd="0" destOrd="0" presId="urn:microsoft.com/office/officeart/2011/layout/HexagonRadial"/>
    <dgm:cxn modelId="{3CB004C8-C222-4689-809E-010198B7477C}" type="presParOf" srcId="{E42CF228-D017-498F-881D-B14F66491C34}" destId="{9C24D5B4-FCF4-4270-9871-8AC33CC1E73D}" srcOrd="0" destOrd="0" presId="urn:microsoft.com/office/officeart/2011/layout/HexagonRadial"/>
    <dgm:cxn modelId="{A30BE64B-8676-409E-9206-AAAE4E14F56F}" type="presParOf" srcId="{E42CF228-D017-498F-881D-B14F66491C34}" destId="{44C80230-25E2-4655-87A1-5F20BC95F813}" srcOrd="1" destOrd="0" presId="urn:microsoft.com/office/officeart/2011/layout/HexagonRadial"/>
    <dgm:cxn modelId="{F4F9043A-760E-4EA3-B2CB-A1C49ED8D427}" type="presParOf" srcId="{44C80230-25E2-4655-87A1-5F20BC95F813}" destId="{E652151B-5634-49F3-834F-82BE9AA10072}" srcOrd="0" destOrd="0" presId="urn:microsoft.com/office/officeart/2011/layout/HexagonRadial"/>
    <dgm:cxn modelId="{062F8AB5-9D78-49F0-A440-116F0A36414D}" type="presParOf" srcId="{E42CF228-D017-498F-881D-B14F66491C34}" destId="{FF7F9E3A-14F1-43CB-B69C-4125AB05CDA2}" srcOrd="2" destOrd="0" presId="urn:microsoft.com/office/officeart/2011/layout/HexagonRadial"/>
    <dgm:cxn modelId="{1607C3E3-11A3-46B9-8D2C-7CAA98040B79}" type="presParOf" srcId="{E42CF228-D017-498F-881D-B14F66491C34}" destId="{4877B002-0045-419B-BC59-8698166F3854}" srcOrd="3" destOrd="0" presId="urn:microsoft.com/office/officeart/2011/layout/HexagonRadial"/>
    <dgm:cxn modelId="{F5685BA0-25B1-4B48-830D-8D5B3CC64098}" type="presParOf" srcId="{4877B002-0045-419B-BC59-8698166F3854}" destId="{C8599C3F-D9C3-4143-8C08-CA2FF2E6EDA2}" srcOrd="0" destOrd="0" presId="urn:microsoft.com/office/officeart/2011/layout/HexagonRadial"/>
    <dgm:cxn modelId="{A6779DBA-0A3C-455B-9E15-67DB1FE4E5BC}" type="presParOf" srcId="{E42CF228-D017-498F-881D-B14F66491C34}" destId="{00ADDC1C-20D9-45CE-BB06-446E35D07222}" srcOrd="4" destOrd="0" presId="urn:microsoft.com/office/officeart/2011/layout/HexagonRadial"/>
    <dgm:cxn modelId="{D2026D8F-EB68-44AE-9855-63793070E819}" type="presParOf" srcId="{E42CF228-D017-498F-881D-B14F66491C34}" destId="{15E010B8-B421-4106-BB63-80F9FC7DDD15}" srcOrd="5" destOrd="0" presId="urn:microsoft.com/office/officeart/2011/layout/HexagonRadial"/>
    <dgm:cxn modelId="{EB1B9775-B4E4-42EE-9866-7E4408AE2FF9}" type="presParOf" srcId="{15E010B8-B421-4106-BB63-80F9FC7DDD15}" destId="{8A8961FA-A9E6-45AE-8411-1DE4FFA0B7B3}" srcOrd="0" destOrd="0" presId="urn:microsoft.com/office/officeart/2011/layout/HexagonRadial"/>
    <dgm:cxn modelId="{596C8FAC-41B5-4687-A6A2-290A68F592E1}" type="presParOf" srcId="{E42CF228-D017-498F-881D-B14F66491C34}" destId="{0FAF86E6-41E7-4908-872B-D02C528D5212}" srcOrd="6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598B1-8DAF-4F12-B06F-46872C05A1A0}">
      <dsp:nvSpPr>
        <dsp:cNvPr id="0" name=""/>
        <dsp:cNvSpPr/>
      </dsp:nvSpPr>
      <dsp:spPr>
        <a:xfrm>
          <a:off x="3744262" y="1779638"/>
          <a:ext cx="2028789" cy="743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6361"/>
              </a:lnTo>
              <a:lnTo>
                <a:pt x="2028789" y="506361"/>
              </a:lnTo>
              <a:lnTo>
                <a:pt x="2028789" y="743042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E33A3-6C0B-412B-9A9C-AEAC5F887ECB}">
      <dsp:nvSpPr>
        <dsp:cNvPr id="0" name=""/>
        <dsp:cNvSpPr/>
      </dsp:nvSpPr>
      <dsp:spPr>
        <a:xfrm>
          <a:off x="1747473" y="1779638"/>
          <a:ext cx="1996789" cy="743042"/>
        </a:xfrm>
        <a:custGeom>
          <a:avLst/>
          <a:gdLst/>
          <a:ahLst/>
          <a:cxnLst/>
          <a:rect l="0" t="0" r="0" b="0"/>
          <a:pathLst>
            <a:path>
              <a:moveTo>
                <a:pt x="1996789" y="0"/>
              </a:moveTo>
              <a:lnTo>
                <a:pt x="1996789" y="506361"/>
              </a:lnTo>
              <a:lnTo>
                <a:pt x="0" y="506361"/>
              </a:lnTo>
              <a:lnTo>
                <a:pt x="0" y="743042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AF147-F58F-4C4A-B0F3-02FB29736EFA}">
      <dsp:nvSpPr>
        <dsp:cNvPr id="0" name=""/>
        <dsp:cNvSpPr/>
      </dsp:nvSpPr>
      <dsp:spPr>
        <a:xfrm>
          <a:off x="678274" y="157294"/>
          <a:ext cx="6131975" cy="16223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01D08D-15BD-45B9-83EC-35D1AAA7883B}">
      <dsp:nvSpPr>
        <dsp:cNvPr id="0" name=""/>
        <dsp:cNvSpPr/>
      </dsp:nvSpPr>
      <dsp:spPr>
        <a:xfrm>
          <a:off x="962149" y="426975"/>
          <a:ext cx="6131975" cy="1622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000" b="1" kern="1200" dirty="0" smtClean="0">
              <a:solidFill>
                <a:srgbClr val="A50021"/>
              </a:solidFill>
              <a:latin typeface="Arial Black" panose="020B0A04020102020204" pitchFamily="34" charset="0"/>
            </a:rPr>
            <a:t>ІНТЕГРАЦІЯ</a:t>
          </a:r>
          <a:endParaRPr lang="ru-RU" sz="5000" b="1" kern="1200" dirty="0">
            <a:solidFill>
              <a:srgbClr val="A50021"/>
            </a:solidFill>
            <a:latin typeface="Arial Black" panose="020B0A04020102020204" pitchFamily="34" charset="0"/>
          </a:endParaRPr>
        </a:p>
      </dsp:txBody>
      <dsp:txXfrm>
        <a:off x="1009666" y="474492"/>
        <a:ext cx="6036941" cy="1527310"/>
      </dsp:txXfrm>
    </dsp:sp>
    <dsp:sp modelId="{AFBDF6E2-FAC2-4BEF-9C93-94A7F2975F37}">
      <dsp:nvSpPr>
        <dsp:cNvPr id="0" name=""/>
        <dsp:cNvSpPr/>
      </dsp:nvSpPr>
      <dsp:spPr>
        <a:xfrm>
          <a:off x="2559" y="2522680"/>
          <a:ext cx="3489828" cy="16223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809A71-FAB9-43F6-BBBC-15EF4EBDADF5}">
      <dsp:nvSpPr>
        <dsp:cNvPr id="0" name=""/>
        <dsp:cNvSpPr/>
      </dsp:nvSpPr>
      <dsp:spPr>
        <a:xfrm>
          <a:off x="286433" y="2792361"/>
          <a:ext cx="3489828" cy="1622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i="1" kern="1200" dirty="0" smtClean="0">
              <a:solidFill>
                <a:schemeClr val="tx1"/>
              </a:solidFill>
            </a:rPr>
            <a:t>міжнародна</a:t>
          </a:r>
          <a:endParaRPr lang="ru-RU" sz="3800" b="1" i="1" kern="1200" dirty="0">
            <a:solidFill>
              <a:schemeClr val="tx1"/>
            </a:solidFill>
          </a:endParaRPr>
        </a:p>
      </dsp:txBody>
      <dsp:txXfrm>
        <a:off x="333950" y="2839878"/>
        <a:ext cx="3394794" cy="1527310"/>
      </dsp:txXfrm>
    </dsp:sp>
    <dsp:sp modelId="{BBD1454C-865F-4587-9E73-FA393E33FB05}">
      <dsp:nvSpPr>
        <dsp:cNvPr id="0" name=""/>
        <dsp:cNvSpPr/>
      </dsp:nvSpPr>
      <dsp:spPr>
        <a:xfrm>
          <a:off x="4060137" y="2522680"/>
          <a:ext cx="3425829" cy="16223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0B47EA-5ABB-48E3-9266-5999B0D1A075}">
      <dsp:nvSpPr>
        <dsp:cNvPr id="0" name=""/>
        <dsp:cNvSpPr/>
      </dsp:nvSpPr>
      <dsp:spPr>
        <a:xfrm>
          <a:off x="4344011" y="2792361"/>
          <a:ext cx="3425829" cy="1622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i="1" kern="1200" dirty="0" smtClean="0">
              <a:solidFill>
                <a:schemeClr val="tx1"/>
              </a:solidFill>
            </a:rPr>
            <a:t>міждержавна</a:t>
          </a:r>
          <a:endParaRPr lang="ru-RU" sz="3800" b="1" i="1" kern="1200" dirty="0">
            <a:solidFill>
              <a:schemeClr val="tx1"/>
            </a:solidFill>
          </a:endParaRPr>
        </a:p>
      </dsp:txBody>
      <dsp:txXfrm>
        <a:off x="4391528" y="2839878"/>
        <a:ext cx="3330795" cy="1527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4D5B4-FCF4-4270-9871-8AC33CC1E73D}">
      <dsp:nvSpPr>
        <dsp:cNvPr id="0" name=""/>
        <dsp:cNvSpPr/>
      </dsp:nvSpPr>
      <dsp:spPr>
        <a:xfrm>
          <a:off x="1728195" y="1722498"/>
          <a:ext cx="3116646" cy="260455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chemeClr val="tx1"/>
              </a:solidFill>
            </a:rPr>
            <a:t>ІНТЕГРАЦІЯ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2235956" y="2146829"/>
        <a:ext cx="2101124" cy="1755892"/>
      </dsp:txXfrm>
    </dsp:sp>
    <dsp:sp modelId="{C8599C3F-D9C3-4143-8C08-CA2FF2E6EDA2}">
      <dsp:nvSpPr>
        <dsp:cNvPr id="0" name=""/>
        <dsp:cNvSpPr/>
      </dsp:nvSpPr>
      <dsp:spPr>
        <a:xfrm>
          <a:off x="2560326" y="714391"/>
          <a:ext cx="990553" cy="85314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F9E3A-14F1-43CB-B69C-4125AB05CDA2}">
      <dsp:nvSpPr>
        <dsp:cNvPr id="0" name=""/>
        <dsp:cNvSpPr/>
      </dsp:nvSpPr>
      <dsp:spPr>
        <a:xfrm>
          <a:off x="2088222" y="0"/>
          <a:ext cx="2338639" cy="165595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tx1"/>
              </a:solidFill>
            </a:rPr>
            <a:t>СОЦІАЛЬНА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2440811" y="249662"/>
        <a:ext cx="1633461" cy="1156629"/>
      </dsp:txXfrm>
    </dsp:sp>
    <dsp:sp modelId="{8A8961FA-A9E6-45AE-8411-1DE4FFA0B7B3}">
      <dsp:nvSpPr>
        <dsp:cNvPr id="0" name=""/>
        <dsp:cNvSpPr/>
      </dsp:nvSpPr>
      <dsp:spPr>
        <a:xfrm>
          <a:off x="616891" y="3545587"/>
          <a:ext cx="990553" cy="85314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ADDC1C-20D9-45CE-BB06-446E35D07222}">
      <dsp:nvSpPr>
        <dsp:cNvPr id="0" name=""/>
        <dsp:cNvSpPr/>
      </dsp:nvSpPr>
      <dsp:spPr>
        <a:xfrm>
          <a:off x="4320476" y="3128446"/>
          <a:ext cx="2466490" cy="205044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chemeClr val="tx1"/>
              </a:solidFill>
            </a:rPr>
            <a:t>ЕКОНОМІЧНА</a:t>
          </a:r>
          <a:endParaRPr lang="ru-RU" sz="1800" b="1" i="1" kern="1200" dirty="0">
            <a:solidFill>
              <a:schemeClr val="tx1"/>
            </a:solidFill>
          </a:endParaRPr>
        </a:p>
      </dsp:txBody>
      <dsp:txXfrm>
        <a:off x="4721288" y="3461650"/>
        <a:ext cx="1664866" cy="1384041"/>
      </dsp:txXfrm>
    </dsp:sp>
    <dsp:sp modelId="{0FAF86E6-41E7-4908-872B-D02C528D5212}">
      <dsp:nvSpPr>
        <dsp:cNvPr id="0" name=""/>
        <dsp:cNvSpPr/>
      </dsp:nvSpPr>
      <dsp:spPr>
        <a:xfrm>
          <a:off x="0" y="3223310"/>
          <a:ext cx="2313580" cy="188357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chemeClr val="tx1"/>
              </a:solidFill>
            </a:rPr>
            <a:t>ПОЛІТИЧНА</a:t>
          </a:r>
          <a:endParaRPr lang="ru-RU" sz="1800" b="1" i="1" kern="1200" dirty="0">
            <a:solidFill>
              <a:schemeClr val="tx1"/>
            </a:solidFill>
          </a:endParaRPr>
        </a:p>
      </dsp:txBody>
      <dsp:txXfrm>
        <a:off x="372177" y="3526313"/>
        <a:ext cx="1569226" cy="1277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A50021"/>
                </a:solidFill>
              </a:rPr>
              <a:t>КРУГЛИЙ СТІЛ НА ТЕМУ:</a:t>
            </a:r>
            <a:endParaRPr lang="ru-RU" dirty="0">
              <a:solidFill>
                <a:srgbClr val="A5002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3419872" y="2348880"/>
            <a:ext cx="5472608" cy="3670920"/>
          </a:xfrm>
          <a:ln cmpd="sng"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uk-UA" sz="52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ІНТЕГРАЦІЙНІ ПРОЦЕСИ В СВІТІ</a:t>
            </a:r>
            <a:endParaRPr lang="ru-RU" sz="52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uk-UA" sz="52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3576736" cy="357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88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654050"/>
            <a:ext cx="7724775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7947"/>
            <a:ext cx="8229600" cy="6109365"/>
          </a:xfrm>
        </p:spPr>
        <p:txBody>
          <a:bodyPr>
            <a:spAutoFit/>
          </a:bodyPr>
          <a:lstStyle/>
          <a:p>
            <a:pPr algn="ctr"/>
            <a:r>
              <a:rPr lang="uk-UA" sz="8000" dirty="0">
                <a:solidFill>
                  <a:srgbClr val="A50021"/>
                </a:solidFill>
              </a:rPr>
              <a:t>Інтеграція</a:t>
            </a:r>
            <a:r>
              <a:rPr lang="uk-UA" sz="4400" dirty="0">
                <a:solidFill>
                  <a:srgbClr val="A50021"/>
                </a:solidFill>
              </a:rPr>
              <a:t> </a:t>
            </a:r>
            <a:r>
              <a:rPr lang="uk-UA" sz="4400" dirty="0" smtClean="0">
                <a:solidFill>
                  <a:srgbClr val="A50021"/>
                </a:solidFill>
              </a:rPr>
              <a:t/>
            </a:r>
            <a:br>
              <a:rPr lang="uk-UA" sz="4400" dirty="0" smtClean="0">
                <a:solidFill>
                  <a:srgbClr val="A50021"/>
                </a:solidFill>
              </a:rPr>
            </a:br>
            <a:r>
              <a:rPr lang="uk-UA" sz="4400" dirty="0" smtClean="0">
                <a:solidFill>
                  <a:schemeClr val="tx1"/>
                </a:solidFill>
              </a:rPr>
              <a:t>(</a:t>
            </a:r>
            <a:r>
              <a:rPr lang="uk-UA" sz="4400" dirty="0">
                <a:solidFill>
                  <a:schemeClr val="tx1"/>
                </a:solidFill>
              </a:rPr>
              <a:t>від лат. слів </a:t>
            </a:r>
            <a:r>
              <a:rPr lang="uk-UA" sz="4400" i="1" dirty="0">
                <a:solidFill>
                  <a:schemeClr val="tx1"/>
                </a:solidFill>
              </a:rPr>
              <a:t>integer</a:t>
            </a:r>
            <a:r>
              <a:rPr lang="uk-UA" sz="4400" dirty="0">
                <a:solidFill>
                  <a:schemeClr val="tx1"/>
                </a:solidFill>
              </a:rPr>
              <a:t> - цілий та </a:t>
            </a:r>
            <a:r>
              <a:rPr lang="uk-UA" sz="4400" i="1" dirty="0">
                <a:solidFill>
                  <a:schemeClr val="tx1"/>
                </a:solidFill>
              </a:rPr>
              <a:t>integratio</a:t>
            </a:r>
            <a:r>
              <a:rPr lang="uk-UA" sz="4400" dirty="0">
                <a:solidFill>
                  <a:schemeClr val="tx1"/>
                </a:solidFill>
              </a:rPr>
              <a:t> - відновлювати, поповнювати) означає - поєднання в ціле окремих частин, елементів, які набувають деяких ознак цілого, а отже функцію систем. 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5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A50021"/>
          </a:solidFill>
        </p:spPr>
        <p:txBody>
          <a:bodyPr>
            <a:normAutofit/>
          </a:bodyPr>
          <a:lstStyle/>
          <a:p>
            <a:pPr algn="ctr"/>
            <a:r>
              <a:rPr lang="uk-UA" sz="6600" dirty="0" smtClean="0">
                <a:solidFill>
                  <a:srgbClr val="FFFFCC"/>
                </a:solidFill>
              </a:rPr>
              <a:t>Рівні інтеграці</a:t>
            </a:r>
            <a:r>
              <a:rPr lang="uk-UA" sz="6600" dirty="0">
                <a:solidFill>
                  <a:srgbClr val="FFFFCC"/>
                </a:solidFill>
              </a:rPr>
              <a:t>ї</a:t>
            </a:r>
            <a:endParaRPr lang="ru-RU" sz="6600" dirty="0">
              <a:solidFill>
                <a:srgbClr val="FFFFCC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92898779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06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4" r="7003"/>
          <a:stretch/>
        </p:blipFill>
        <p:spPr bwMode="auto">
          <a:xfrm>
            <a:off x="539552" y="2427896"/>
            <a:ext cx="7920880" cy="433658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435280" cy="5687144"/>
          </a:xfrm>
        </p:spPr>
        <p:txBody>
          <a:bodyPr/>
          <a:lstStyle/>
          <a:p>
            <a:pPr algn="just"/>
            <a:r>
              <a:rPr lang="ru-RU" b="1" dirty="0">
                <a:solidFill>
                  <a:srgbClr val="A50021"/>
                </a:solidFill>
              </a:rPr>
              <a:t>Глобалізація – </a:t>
            </a:r>
            <a:r>
              <a:rPr lang="ru-RU" b="1" dirty="0"/>
              <a:t>це сучасна форма міжнародних відносин, яка характеризується поширенням взаємозалежності між країнами в економічній, політичній і культурній сферах практично на всю земну кулю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692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4674"/>
            <a:ext cx="7772400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ТИПИ ІНТЕГРАЦІЇ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05212732"/>
              </p:ext>
            </p:extLst>
          </p:nvPr>
        </p:nvGraphicFramePr>
        <p:xfrm>
          <a:off x="1187624" y="1196752"/>
          <a:ext cx="696996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535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A50021"/>
                </a:solidFill>
              </a:rPr>
              <a:t>Основні завдання інтеграційних процесів для України</a:t>
            </a:r>
            <a:endParaRPr lang="ru-RU" dirty="0">
              <a:solidFill>
                <a:srgbClr val="A5002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760640" cy="535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8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1.bp.blogspot.com/-rIrP42FNv-4/UBtp9_rauKI/AAAAAAAAANw/mZt3F3oahaM/s1600/%D0%A0%D0%B8%D1%81%D1%83%D0%BD%D0%BE%D0%B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8" y="404663"/>
            <a:ext cx="9088562" cy="578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9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82</TotalTime>
  <Words>54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Справедливость</vt:lpstr>
      <vt:lpstr>КРУГЛИЙ СТІЛ НА ТЕМУ:</vt:lpstr>
      <vt:lpstr>Інтеграція  (від лат. слів integer - цілий та integratio - відновлювати, поповнювати) означає - поєднання в ціле окремих частин, елементів, які набувають деяких ознак цілого, а отже функцію систем. </vt:lpstr>
      <vt:lpstr>Рівні інтеграції</vt:lpstr>
      <vt:lpstr>Презентация PowerPoint</vt:lpstr>
      <vt:lpstr>ТИПИ ІНТЕГРАЦІЇ</vt:lpstr>
      <vt:lpstr>Основні завдання інтеграційних процесів для України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ІНТЕГРАЦІЙЙНІ ПРОЦЕСИ В СВТІ </dc:title>
  <dc:creator>ЛиНа</dc:creator>
  <cp:lastModifiedBy>ЛиНа</cp:lastModifiedBy>
  <cp:revision>8</cp:revision>
  <dcterms:created xsi:type="dcterms:W3CDTF">2014-11-09T16:04:06Z</dcterms:created>
  <dcterms:modified xsi:type="dcterms:W3CDTF">2014-11-09T18:16:14Z</dcterms:modified>
</cp:coreProperties>
</file>