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C188BA-9172-41D8-B8DB-E8B50C4CFA0C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4695C8-F040-4034-B480-1C48A60F07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4671120" cy="2536431"/>
          </a:xfrm>
        </p:spPr>
        <p:txBody>
          <a:bodyPr>
            <a:noAutofit/>
          </a:bodyPr>
          <a:lstStyle/>
          <a:p>
            <a:r>
              <a:rPr lang="uk-UA" sz="4400" dirty="0" smtClean="0"/>
              <a:t>Розвиток сприймання і спостережливості у дітей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797152"/>
            <a:ext cx="3272408" cy="1847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sz="3000" dirty="0" smtClean="0"/>
              <a:t>Роботу підготувала студентка </a:t>
            </a:r>
          </a:p>
          <a:p>
            <a:pPr algn="r"/>
            <a:r>
              <a:rPr lang="uk-UA" sz="3000" dirty="0" smtClean="0"/>
              <a:t>32ПО(а) групи</a:t>
            </a:r>
          </a:p>
          <a:p>
            <a:pPr algn="r"/>
            <a:r>
              <a:rPr lang="uk-UA" sz="3000" dirty="0" smtClean="0"/>
              <a:t> </a:t>
            </a:r>
            <a:r>
              <a:rPr lang="uk-UA" sz="3000" dirty="0" err="1" smtClean="0"/>
              <a:t>Бодарєва</a:t>
            </a:r>
            <a:r>
              <a:rPr lang="uk-UA" sz="3000" dirty="0" smtClean="0"/>
              <a:t> Таїсія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 smtClean="0"/>
              <a:t>Сприймання</a:t>
            </a:r>
            <a:r>
              <a:rPr lang="uk-UA" sz="3600" dirty="0" smtClean="0"/>
              <a:t> – це відображення у свідомості людини предметів і явищ у сукупності їхніх якостей та частин, що діють у певний момент на органи чуття.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4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1" y="476672"/>
            <a:ext cx="226695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0" y="4040626"/>
            <a:ext cx="4203670" cy="2157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31" y="559162"/>
            <a:ext cx="3049753" cy="2405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2" y="3950639"/>
            <a:ext cx="4267166" cy="265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41" y="1570222"/>
            <a:ext cx="3198862" cy="229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67530" cy="209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0308"/>
            <a:ext cx="2332856" cy="1822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1873"/>
            <a:ext cx="3422675" cy="214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90328"/>
            <a:ext cx="2637504" cy="1912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95690"/>
            <a:ext cx="1944216" cy="190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39600">
              <a:schemeClr val="bg2">
                <a:lumMod val="75000"/>
                <a:lumOff val="25000"/>
              </a:schemeClr>
            </a:gs>
            <a:gs pos="100000">
              <a:schemeClr val="tx2">
                <a:lumMod val="1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106613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Ігри!</a:t>
            </a:r>
            <a:endParaRPr lang="ru-RU" sz="4800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652637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2141"/>
            <a:ext cx="3087604" cy="271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5"/>
            <a:ext cx="371435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225</TotalTime>
  <Words>43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Розвиток сприймання і спостережливості у дітей</vt:lpstr>
      <vt:lpstr>Презентация PowerPoint</vt:lpstr>
      <vt:lpstr>Презентация PowerPoint</vt:lpstr>
      <vt:lpstr>Презентация PowerPoint</vt:lpstr>
      <vt:lpstr>Ігри!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сприймання і спостережливості у дітей</dc:title>
  <dc:creator>No access</dc:creator>
  <cp:lastModifiedBy>No access</cp:lastModifiedBy>
  <cp:revision>7</cp:revision>
  <dcterms:created xsi:type="dcterms:W3CDTF">2014-03-06T17:05:51Z</dcterms:created>
  <dcterms:modified xsi:type="dcterms:W3CDTF">2014-03-06T20:50:55Z</dcterms:modified>
</cp:coreProperties>
</file>