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870591"/>
          </a:xfrm>
        </p:spPr>
        <p:txBody>
          <a:bodyPr/>
          <a:lstStyle/>
          <a:p>
            <a:r>
              <a:rPr lang="uk-UA" dirty="0" smtClean="0"/>
              <a:t>Індійський танець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1571612"/>
            <a:ext cx="7643866" cy="505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94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7"/>
            <a:ext cx="8229600" cy="2596278"/>
          </a:xfrm>
        </p:spPr>
        <p:txBody>
          <a:bodyPr>
            <a:normAutofit/>
          </a:bodyPr>
          <a:lstStyle/>
          <a:p>
            <a:r>
              <a:rPr lang="uk-UA" dirty="0"/>
              <a:t>Класичний індійський танець - найдавніший танець у світі. Немає більш досконалого народного танцю, ніж танець індійської народності. Коріння його глибоко релігійні і спрямовані на радість богам.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28604"/>
            <a:ext cx="4046301" cy="5929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428604"/>
            <a:ext cx="3714750" cy="59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240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286280"/>
          </a:xfrm>
        </p:spPr>
        <p:txBody>
          <a:bodyPr>
            <a:normAutofit/>
          </a:bodyPr>
          <a:lstStyle/>
          <a:p>
            <a:r>
              <a:rPr lang="uk-UA" dirty="0" smtClean="0"/>
              <a:t>Танець  </a:t>
            </a:r>
            <a:r>
              <a:rPr lang="uk-UA" dirty="0"/>
              <a:t>в </a:t>
            </a:r>
            <a:r>
              <a:rPr lang="uk-UA" dirty="0" smtClean="0"/>
              <a:t>Індії </a:t>
            </a:r>
            <a:r>
              <a:rPr lang="uk-UA" dirty="0"/>
              <a:t>є невід’ємною частиною и культурної спадщини та сполучною ланкою між минулим і сьогоденням. Найдавніші індійські танці розроблялися за мотивами давніх міфів та легенд. На фресках та рельєфах, у скульптурах стародавніх храмів збереглися зображення танцюючих людей і навіть богів, яких також нерідко змальовували в різноманітних танцювальних позах і композиціях.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500042"/>
            <a:ext cx="7000875" cy="5476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1857364"/>
            <a:ext cx="7520308" cy="45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44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7" y="1785926"/>
            <a:ext cx="8022739" cy="400052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285728"/>
            <a:ext cx="8858280" cy="4709160"/>
          </a:xfrm>
        </p:spPr>
        <p:txBody>
          <a:bodyPr/>
          <a:lstStyle/>
          <a:p>
            <a:r>
              <a:rPr lang="uk-UA" dirty="0" smtClean="0"/>
              <a:t> Барельєфи </a:t>
            </a:r>
            <a:r>
              <a:rPr lang="uk-UA" dirty="0"/>
              <a:t>храму </a:t>
            </a:r>
            <a:r>
              <a:rPr lang="uk-UA" dirty="0" err="1"/>
              <a:t>Шиви</a:t>
            </a:r>
            <a:r>
              <a:rPr lang="uk-UA" dirty="0"/>
              <a:t> в </a:t>
            </a:r>
            <a:r>
              <a:rPr lang="uk-UA" dirty="0" err="1"/>
              <a:t>Чидамбарамі</a:t>
            </a:r>
            <a:r>
              <a:rPr lang="uk-UA" dirty="0"/>
              <a:t> </a:t>
            </a:r>
            <a:r>
              <a:rPr lang="uk-UA" dirty="0" smtClean="0"/>
              <a:t>зображають </a:t>
            </a:r>
            <a:r>
              <a:rPr lang="uk-UA" dirty="0"/>
              <a:t>108 канонічних поз-рухів класичного танцю </a:t>
            </a:r>
            <a:r>
              <a:rPr lang="uk-UA" dirty="0" err="1"/>
              <a:t>Бхарат</a:t>
            </a:r>
            <a:r>
              <a:rPr lang="uk-UA" dirty="0"/>
              <a:t> </a:t>
            </a:r>
            <a:r>
              <a:rPr lang="uk-UA" dirty="0" err="1"/>
              <a:t>Натьям</a:t>
            </a:r>
            <a:r>
              <a:rPr lang="uk-UA" dirty="0"/>
              <a:t>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1643050"/>
            <a:ext cx="7281276" cy="4854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285727"/>
            <a:ext cx="8501122" cy="63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440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1510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В Індії вважається, що творцем і першим виконавцем танців був бог </a:t>
            </a:r>
            <a:r>
              <a:rPr lang="uk-UA" dirty="0" err="1"/>
              <a:t>Шива</a:t>
            </a:r>
            <a:r>
              <a:rPr lang="uk-UA" dirty="0"/>
              <a:t>, якого називали також Царем танцю. У Стародавній Індії танець був обов´язковою частиною релігійного ритуалу. Його виконували танцівниці — баядерки, які жили при храмі й присвячували своє життя богові. Маленькими їх віддавали на виховання до храмів і посвячували у «</a:t>
            </a:r>
            <a:r>
              <a:rPr lang="uk-UA" dirty="0" err="1"/>
              <a:t>девадасі</a:t>
            </a:r>
            <a:r>
              <a:rPr lang="uk-UA" dirty="0"/>
              <a:t>» — тих, хто танцює для богів. </a:t>
            </a:r>
            <a:r>
              <a:rPr lang="uk-UA" dirty="0" smtClean="0"/>
              <a:t>Їхні </a:t>
            </a:r>
            <a:r>
              <a:rPr lang="uk-UA" dirty="0"/>
              <a:t>танці мали магічне культове значення та відтворювали індійські легенди: битви і змагання богів, міфологічні сюжети створення світу, філософські притчі. Баядерками ще називали мандрівних танцівниць.</a:t>
            </a:r>
          </a:p>
          <a:p>
            <a:r>
              <a:rPr lang="uk-UA" dirty="0"/>
              <a:t>Спеціальні танці виконувалися жерцями релігійних культів — брахманами та дервішами — мандрівними суфійськими монахами-аскетами. Згодом танці увійшли до побуту індійців, але залишилися ритуальними за своїм значенням.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357166"/>
            <a:ext cx="4357718" cy="5643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357166"/>
            <a:ext cx="4286281" cy="5643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14290"/>
            <a:ext cx="4214842" cy="632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887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85729"/>
            <a:ext cx="8715436" cy="4000528"/>
          </a:xfrm>
        </p:spPr>
        <p:txBody>
          <a:bodyPr>
            <a:normAutofit/>
          </a:bodyPr>
          <a:lstStyle/>
          <a:p>
            <a:r>
              <a:rPr lang="uk-UA" dirty="0"/>
              <a:t>Існують різні специфічні види танців, що зазвичай виконуються на весіллях, громадських заходах, при зборі врожаю чи з початком нового сезону дощів.</a:t>
            </a:r>
          </a:p>
          <a:p>
            <a:r>
              <a:rPr lang="uk-UA" dirty="0"/>
              <a:t>Індійські танці поділяють на класичні, </a:t>
            </a:r>
            <a:r>
              <a:rPr lang="uk-UA" dirty="0" err="1"/>
              <a:t>напівкласичні</a:t>
            </a:r>
            <a:r>
              <a:rPr lang="uk-UA" dirty="0"/>
              <a:t>, що визнані академією мистецтв Індії, яких навчають у спеціальних школах, народні та естрадні (танці в кінострічках). Танець також грає важливу роль і в традиційному театрі Індії.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94065"/>
            <a:ext cx="9144000" cy="4463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2143116"/>
            <a:ext cx="6770703" cy="451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76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470916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Відомі сім стилів класичного танцю, головними аспектами яких є чистий технічний танець, позбавлений змістовного навантаження, та сюжетний танець, що включає також міміку і жестикуляцію. Особливостями класичного індійського танцю є незвичні пози ніг, які називають «</a:t>
            </a:r>
            <a:r>
              <a:rPr lang="uk-UA" dirty="0" err="1"/>
              <a:t>араманді</a:t>
            </a:r>
            <a:r>
              <a:rPr lang="uk-UA" dirty="0"/>
              <a:t>», використання «</a:t>
            </a:r>
            <a:r>
              <a:rPr lang="uk-UA" dirty="0" err="1"/>
              <a:t>мудр</a:t>
            </a:r>
            <a:r>
              <a:rPr lang="uk-UA" dirty="0"/>
              <a:t>» — спеціальних жестів, мови пальців. Кожна поза танцю перетворюється на чіткий геометричний малюнок. Окрім того, символічні малюнки створюються певними кроками та ступнями ніг.</a:t>
            </a:r>
          </a:p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6193445" cy="45005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8261" y="3000348"/>
            <a:ext cx="6185739" cy="38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20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16632"/>
            <a:ext cx="8786874" cy="6009531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Статичні пози індійського танцю нагадують бойові стійки, тому втримувати своє тіло в такому положенні дуже складно. Спина повинна бути ідеально рівною, кінцівки — напруженими. Будь-яка комбінація рухів виконується тричі, при цьому музичний темп із кожним разом прискорюється. Нерухома голова означає гнів, байдужість. Голова, нахилена вперед, — задоволення і радість. Рух голови по колу — сп´яніння, хвилювання, переживання. Голова, нахилена вбік, — закоханість. Рух голови вгору, потім униз — відчуття самотності. Основні рухи очей: брови підняті, зіниці рухаються від одного кутка ока до іншого означає кохання; сяючий погляд уперед — героїзм; зіниці, що повільно рухаються, — самозаглиблення та спокій. Знаменитий рух шиєю справа наліво означає любов і ніжність.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715008" cy="45720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1214422"/>
            <a:ext cx="7281690" cy="4857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580" y="2530506"/>
            <a:ext cx="6429420" cy="43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31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473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Індійський танець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Індійський танець</dc:title>
  <dc:creator>NASTIA</dc:creator>
  <cp:lastModifiedBy>Admin</cp:lastModifiedBy>
  <cp:revision>7</cp:revision>
  <dcterms:created xsi:type="dcterms:W3CDTF">2014-04-21T14:57:39Z</dcterms:created>
  <dcterms:modified xsi:type="dcterms:W3CDTF">2014-04-21T19:39:56Z</dcterms:modified>
</cp:coreProperties>
</file>