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130706">
            <a:off x="913043" y="1874461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Джон Ф</a:t>
            </a:r>
            <a:r>
              <a:rPr lang="uk-UA" sz="32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ітцжеральд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Кеннеді</a:t>
            </a:r>
          </a:p>
          <a:p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(1917-1963)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18" y="2522022"/>
            <a:ext cx="3337540" cy="4088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390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43" y="119828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Космічна програма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err="1"/>
              <a:t>Припускалося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розширити</a:t>
            </a:r>
            <a:r>
              <a:rPr lang="ru-RU" dirty="0"/>
              <a:t> </a:t>
            </a:r>
            <a:r>
              <a:rPr lang="ru-RU" dirty="0" err="1"/>
              <a:t>космічну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 </a:t>
            </a:r>
            <a:r>
              <a:rPr lang="ru-RU" dirty="0" err="1"/>
              <a:t>заради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побороти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smtClean="0"/>
              <a:t>СРСР;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прагнув</a:t>
            </a:r>
            <a:r>
              <a:rPr lang="ru-RU" dirty="0"/>
              <a:t> </a:t>
            </a:r>
            <a:r>
              <a:rPr lang="ru-RU" dirty="0" err="1"/>
              <a:t>досягнути</a:t>
            </a:r>
            <a:r>
              <a:rPr lang="ru-RU" dirty="0"/>
              <a:t> </a:t>
            </a:r>
            <a:r>
              <a:rPr lang="ru-RU" dirty="0" err="1"/>
              <a:t>лідерства</a:t>
            </a:r>
            <a:r>
              <a:rPr lang="ru-RU" dirty="0"/>
              <a:t>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 у </a:t>
            </a:r>
            <a:r>
              <a:rPr lang="ru-RU" dirty="0" err="1"/>
              <a:t>космічних</a:t>
            </a:r>
            <a:r>
              <a:rPr lang="ru-RU" dirty="0"/>
              <a:t> перегонах </a:t>
            </a:r>
            <a:r>
              <a:rPr lang="ru-RU" dirty="0" err="1"/>
              <a:t>із</a:t>
            </a:r>
            <a:r>
              <a:rPr lang="ru-RU" dirty="0"/>
              <a:t> СРСР, </a:t>
            </a:r>
            <a:r>
              <a:rPr lang="ru-RU" dirty="0" err="1"/>
              <a:t>виходячи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міркувань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та </a:t>
            </a:r>
            <a:r>
              <a:rPr lang="ru-RU" dirty="0" smtClean="0"/>
              <a:t>престижу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dirty="0" err="1" smtClean="0"/>
              <a:t>Кеннеді</a:t>
            </a:r>
            <a:r>
              <a:rPr lang="ru-RU" dirty="0" smtClean="0"/>
              <a:t> </a:t>
            </a:r>
            <a:r>
              <a:rPr lang="ru-RU" dirty="0" err="1"/>
              <a:t>втричі</a:t>
            </a:r>
            <a:r>
              <a:rPr lang="ru-RU" dirty="0"/>
              <a:t> </a:t>
            </a:r>
            <a:r>
              <a:rPr lang="ru-RU" dirty="0" err="1"/>
              <a:t>збільшив</a:t>
            </a:r>
            <a:r>
              <a:rPr lang="ru-RU" dirty="0"/>
              <a:t> бюджет </a:t>
            </a:r>
            <a:r>
              <a:rPr lang="ru-RU" dirty="0" smtClean="0"/>
              <a:t>НАСА;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dirty="0" smtClean="0"/>
              <a:t>25 травня 1961 оголосив про фінальну мету програми – висадку людини на Місяць;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dirty="0" smtClean="0"/>
              <a:t>У 1969, вже після смерті Кеннеді, космічний апарат «Аполлон-11» вперше доставив людей на Місяць.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1091"/>
            <a:ext cx="2301956" cy="481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57350"/>
            <a:ext cx="6120679" cy="459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84108" y="620688"/>
            <a:ext cx="8808371" cy="5505232"/>
            <a:chOff x="84108" y="620688"/>
            <a:chExt cx="8808371" cy="550523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08" y="620688"/>
              <a:ext cx="8808371" cy="550523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" name="Прямоугольник 10"/>
            <p:cNvSpPr/>
            <p:nvPr/>
          </p:nvSpPr>
          <p:spPr>
            <a:xfrm>
              <a:off x="4243647" y="836712"/>
              <a:ext cx="755336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cap="none" spc="0" dirty="0" smtClean="0">
                  <a:ln w="1143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?</a:t>
              </a:r>
              <a:endParaRPr lang="ru-RU" sz="8800" b="1" cap="none" spc="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31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99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Зовнішня політика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5" y="520770"/>
            <a:ext cx="92170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    Куба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Ще уряд Ейзенхауера розробив план озброєного нападу на Кубу з метою повалення уряду Фіделя Кастро.</a:t>
            </a:r>
            <a:r>
              <a:rPr lang="ru-RU" dirty="0"/>
              <a:t> ЦРУ </a:t>
            </a:r>
            <a:r>
              <a:rPr lang="ru-RU" dirty="0" err="1"/>
              <a:t>підготувало</a:t>
            </a:r>
            <a:r>
              <a:rPr lang="ru-RU" dirty="0"/>
              <a:t> та </a:t>
            </a:r>
            <a:r>
              <a:rPr lang="ru-RU" dirty="0" err="1"/>
              <a:t>озброїло</a:t>
            </a:r>
            <a:r>
              <a:rPr lang="ru-RU" dirty="0"/>
              <a:t> </a:t>
            </a:r>
            <a:r>
              <a:rPr lang="ru-RU" dirty="0" err="1"/>
              <a:t>кубинських</a:t>
            </a:r>
            <a:r>
              <a:rPr lang="ru-RU" dirty="0"/>
              <a:t> </a:t>
            </a:r>
            <a:r>
              <a:rPr lang="ru-RU" dirty="0" err="1"/>
              <a:t>емігрантів</a:t>
            </a:r>
            <a:r>
              <a:rPr lang="ru-RU" dirty="0"/>
              <a:t> для </a:t>
            </a:r>
            <a:r>
              <a:rPr lang="ru-RU" dirty="0" err="1"/>
              <a:t>висадки</a:t>
            </a:r>
            <a:r>
              <a:rPr lang="ru-RU" dirty="0"/>
              <a:t> на «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». </a:t>
            </a:r>
            <a:r>
              <a:rPr lang="ru-RU" dirty="0" err="1"/>
              <a:t>Американці</a:t>
            </a:r>
            <a:r>
              <a:rPr lang="ru-RU" dirty="0"/>
              <a:t> </a:t>
            </a:r>
            <a:r>
              <a:rPr lang="ru-RU" dirty="0" err="1"/>
              <a:t>чекали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зручного</a:t>
            </a:r>
            <a:r>
              <a:rPr lang="ru-RU" dirty="0"/>
              <a:t> приводу для нападу, але </a:t>
            </a:r>
            <a:r>
              <a:rPr lang="ru-RU" dirty="0" err="1"/>
              <a:t>він</a:t>
            </a:r>
            <a:r>
              <a:rPr lang="ru-RU" dirty="0"/>
              <a:t> так і не </a:t>
            </a:r>
            <a:r>
              <a:rPr lang="ru-RU" dirty="0" err="1"/>
              <a:t>з'явився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У </a:t>
            </a:r>
            <a:r>
              <a:rPr lang="ru-RU" dirty="0" err="1"/>
              <a:t>березні</a:t>
            </a:r>
            <a:r>
              <a:rPr lang="ru-RU" dirty="0"/>
              <a:t> 1961 року з </a:t>
            </a:r>
            <a:r>
              <a:rPr lang="ru-RU" dirty="0" err="1"/>
              <a:t>кубинців-емігрантів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категорично </a:t>
            </a:r>
            <a:r>
              <a:rPr lang="ru-RU" dirty="0" err="1"/>
              <a:t>незадоволені</a:t>
            </a:r>
            <a:r>
              <a:rPr lang="ru-RU" dirty="0"/>
              <a:t> режимом Кастро, </a:t>
            </a:r>
            <a:r>
              <a:rPr lang="ru-RU" dirty="0" err="1"/>
              <a:t>було</a:t>
            </a:r>
            <a:r>
              <a:rPr lang="ru-RU" dirty="0"/>
              <a:t> сформовано «</a:t>
            </a:r>
            <a:r>
              <a:rPr lang="ru-RU" dirty="0" err="1"/>
              <a:t>Кубинську</a:t>
            </a:r>
            <a:r>
              <a:rPr lang="ru-RU" dirty="0"/>
              <a:t> </a:t>
            </a:r>
            <a:r>
              <a:rPr lang="ru-RU" dirty="0" err="1"/>
              <a:t>революційну</a:t>
            </a:r>
            <a:r>
              <a:rPr lang="ru-RU" dirty="0"/>
              <a:t> раду», </a:t>
            </a:r>
            <a:r>
              <a:rPr lang="ru-RU" dirty="0" err="1"/>
              <a:t>що</a:t>
            </a:r>
            <a:r>
              <a:rPr lang="ru-RU" dirty="0"/>
              <a:t> мала стати </a:t>
            </a:r>
            <a:r>
              <a:rPr lang="ru-RU" dirty="0" err="1"/>
              <a:t>майбутнім</a:t>
            </a:r>
            <a:r>
              <a:rPr lang="ru-RU" dirty="0"/>
              <a:t> </a:t>
            </a:r>
            <a:r>
              <a:rPr lang="ru-RU" dirty="0" smtClean="0"/>
              <a:t>урядом.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err="1" smtClean="0"/>
              <a:t>Держдепартамент</a:t>
            </a:r>
            <a:r>
              <a:rPr lang="ru-RU" dirty="0" smtClean="0"/>
              <a:t> </a:t>
            </a:r>
            <a:r>
              <a:rPr lang="ru-RU" dirty="0"/>
              <a:t>США </a:t>
            </a:r>
            <a:r>
              <a:rPr lang="ru-RU" dirty="0" err="1"/>
              <a:t>видав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/>
              <a:t>Білу</a:t>
            </a:r>
            <a:r>
              <a:rPr lang="ru-RU" dirty="0"/>
              <a:t> книгу», яка мала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заплямувати</a:t>
            </a:r>
            <a:r>
              <a:rPr lang="ru-RU" dirty="0"/>
              <a:t> </a:t>
            </a:r>
            <a:r>
              <a:rPr lang="ru-RU" dirty="0" err="1"/>
              <a:t>репутацію</a:t>
            </a:r>
            <a:r>
              <a:rPr lang="ru-RU" dirty="0"/>
              <a:t> уряду </a:t>
            </a:r>
            <a:r>
              <a:rPr lang="ru-RU" dirty="0" err="1"/>
              <a:t>Куби</a:t>
            </a:r>
            <a:r>
              <a:rPr lang="ru-RU" dirty="0"/>
              <a:t> та </a:t>
            </a:r>
            <a:r>
              <a:rPr lang="ru-RU" dirty="0" err="1"/>
              <a:t>позбавити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теоретичне</a:t>
            </a:r>
            <a:r>
              <a:rPr lang="ru-RU" dirty="0"/>
              <a:t> </a:t>
            </a:r>
            <a:r>
              <a:rPr lang="ru-RU" dirty="0" err="1"/>
              <a:t>підґрунтя</a:t>
            </a:r>
            <a:r>
              <a:rPr lang="ru-RU" dirty="0"/>
              <a:t>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вторгненню</a:t>
            </a:r>
            <a:r>
              <a:rPr lang="ru-RU" dirty="0"/>
              <a:t>. </a:t>
            </a:r>
            <a:r>
              <a:rPr lang="ru-RU" dirty="0" err="1" smtClean="0"/>
              <a:t>Кеннеді</a:t>
            </a:r>
            <a:r>
              <a:rPr lang="ru-RU" dirty="0" smtClean="0"/>
              <a:t> </a:t>
            </a:r>
            <a:r>
              <a:rPr lang="ru-RU" dirty="0"/>
              <a:t>дав </a:t>
            </a:r>
            <a:r>
              <a:rPr lang="ru-RU" dirty="0" err="1"/>
              <a:t>згоду</a:t>
            </a:r>
            <a:r>
              <a:rPr lang="ru-RU" dirty="0"/>
              <a:t> на </a:t>
            </a:r>
            <a:r>
              <a:rPr lang="ru-RU" dirty="0" err="1"/>
              <a:t>відкрите</a:t>
            </a:r>
            <a:r>
              <a:rPr lang="ru-RU" dirty="0"/>
              <a:t> </a:t>
            </a:r>
            <a:r>
              <a:rPr lang="ru-RU" dirty="0" err="1"/>
              <a:t>вторгнення</a:t>
            </a:r>
            <a:r>
              <a:rPr lang="ru-RU" dirty="0"/>
              <a:t> на Кубу, але з </a:t>
            </a:r>
            <a:r>
              <a:rPr lang="ru-RU" dirty="0" err="1"/>
              <a:t>умовою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операції</a:t>
            </a:r>
            <a:r>
              <a:rPr lang="ru-RU" dirty="0"/>
              <a:t> не </a:t>
            </a:r>
            <a:r>
              <a:rPr lang="ru-RU" dirty="0" err="1"/>
              <a:t>прийматимуть</a:t>
            </a:r>
            <a:r>
              <a:rPr lang="ru-RU" dirty="0"/>
              <a:t> участь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17 </a:t>
            </a:r>
            <a:r>
              <a:rPr lang="ru-RU" dirty="0" err="1"/>
              <a:t>квітня</a:t>
            </a:r>
            <a:r>
              <a:rPr lang="ru-RU" dirty="0"/>
              <a:t> 1961 року </a:t>
            </a:r>
            <a:r>
              <a:rPr lang="ru-RU" dirty="0" err="1"/>
              <a:t>підрозділ</a:t>
            </a:r>
            <a:r>
              <a:rPr lang="ru-RU" dirty="0"/>
              <a:t> </a:t>
            </a:r>
            <a:r>
              <a:rPr lang="ru-RU" dirty="0" err="1"/>
              <a:t>кубинських</a:t>
            </a:r>
            <a:r>
              <a:rPr lang="ru-RU" dirty="0"/>
              <a:t> </a:t>
            </a:r>
            <a:r>
              <a:rPr lang="ru-RU" dirty="0" err="1"/>
              <a:t>емігрантів</a:t>
            </a:r>
            <a:r>
              <a:rPr lang="ru-RU" dirty="0"/>
              <a:t> </a:t>
            </a:r>
            <a:r>
              <a:rPr lang="ru-RU" dirty="0" err="1"/>
              <a:t>виконав</a:t>
            </a:r>
            <a:r>
              <a:rPr lang="ru-RU" dirty="0"/>
              <a:t> </a:t>
            </a:r>
            <a:r>
              <a:rPr lang="ru-RU" dirty="0" err="1"/>
              <a:t>заплановану</a:t>
            </a:r>
            <a:r>
              <a:rPr lang="ru-RU" dirty="0"/>
              <a:t> </a:t>
            </a:r>
            <a:r>
              <a:rPr lang="ru-RU" dirty="0" err="1"/>
              <a:t>висадку</a:t>
            </a:r>
            <a:r>
              <a:rPr lang="ru-RU" dirty="0"/>
              <a:t> у </a:t>
            </a:r>
            <a:r>
              <a:rPr lang="ru-RU" dirty="0" err="1"/>
              <a:t>південно-західній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Куби</a:t>
            </a:r>
            <a:r>
              <a:rPr lang="ru-RU" dirty="0"/>
              <a:t>, у </a:t>
            </a:r>
            <a:r>
              <a:rPr lang="ru-RU" dirty="0" err="1"/>
              <a:t>затоці</a:t>
            </a:r>
            <a:r>
              <a:rPr lang="ru-RU" dirty="0"/>
              <a:t> </a:t>
            </a:r>
            <a:r>
              <a:rPr lang="ru-RU" dirty="0" err="1"/>
              <a:t>Кочинос</a:t>
            </a:r>
            <a:r>
              <a:rPr lang="ru-RU" dirty="0"/>
              <a:t>, але за 3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розгромлено</a:t>
            </a:r>
            <a:r>
              <a:rPr lang="ru-RU" dirty="0"/>
              <a:t>. Провал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викликав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резонанс. У 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/>
              <a:t> </a:t>
            </a:r>
            <a:r>
              <a:rPr lang="ru-RU" dirty="0" err="1"/>
              <a:t>демонстранти</a:t>
            </a:r>
            <a:r>
              <a:rPr lang="ru-RU" dirty="0"/>
              <a:t> </a:t>
            </a:r>
            <a:r>
              <a:rPr lang="ru-RU" dirty="0" err="1"/>
              <a:t>намагались</a:t>
            </a:r>
            <a:r>
              <a:rPr lang="ru-RU" dirty="0"/>
              <a:t> </a:t>
            </a:r>
            <a:r>
              <a:rPr lang="ru-RU" dirty="0" err="1"/>
              <a:t>штурмувати</a:t>
            </a:r>
            <a:r>
              <a:rPr lang="ru-RU" dirty="0"/>
              <a:t> </a:t>
            </a:r>
            <a:r>
              <a:rPr lang="ru-RU" dirty="0" err="1"/>
              <a:t>дипломатичні</a:t>
            </a:r>
            <a:r>
              <a:rPr lang="ru-RU" dirty="0"/>
              <a:t> </a:t>
            </a:r>
            <a:r>
              <a:rPr lang="ru-RU" dirty="0" err="1"/>
              <a:t>місії</a:t>
            </a:r>
            <a:r>
              <a:rPr lang="ru-RU" dirty="0"/>
              <a:t>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.</a:t>
            </a: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endParaRPr lang="uk-UA" dirty="0" smtClean="0"/>
          </a:p>
          <a:p>
            <a:pPr marL="285750" indent="-285750">
              <a:buFont typeface="Wingdings" pitchFamily="2" charset="2"/>
              <a:buChar char="q"/>
            </a:pP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908720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засіданні</a:t>
            </a:r>
            <a:r>
              <a:rPr lang="ru-RU" dirty="0"/>
              <a:t> ООН </a:t>
            </a:r>
            <a:r>
              <a:rPr lang="ru-RU" dirty="0" err="1"/>
              <a:t>представники</a:t>
            </a:r>
            <a:r>
              <a:rPr lang="ru-RU" dirty="0"/>
              <a:t> 40 </a:t>
            </a:r>
            <a:r>
              <a:rPr lang="ru-RU" dirty="0" err="1"/>
              <a:t>країн</a:t>
            </a:r>
            <a:r>
              <a:rPr lang="ru-RU" dirty="0"/>
              <a:t> засудили </a:t>
            </a:r>
            <a:r>
              <a:rPr lang="ru-RU" dirty="0" err="1"/>
              <a:t>агресію</a:t>
            </a:r>
            <a:r>
              <a:rPr lang="ru-RU" dirty="0"/>
              <a:t> США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Куби</a:t>
            </a:r>
            <a:r>
              <a:rPr lang="ru-RU" dirty="0"/>
              <a:t>. Уряд </a:t>
            </a:r>
            <a:r>
              <a:rPr lang="ru-RU" dirty="0" err="1"/>
              <a:t>Радянського</a:t>
            </a:r>
            <a:r>
              <a:rPr lang="ru-RU" dirty="0"/>
              <a:t> Союзу направив </a:t>
            </a:r>
            <a:r>
              <a:rPr lang="ru-RU" dirty="0" err="1"/>
              <a:t>Сполученим</a:t>
            </a:r>
            <a:r>
              <a:rPr lang="ru-RU" dirty="0"/>
              <a:t> Штатам ноту протесту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закликом</a:t>
            </a:r>
            <a:r>
              <a:rPr lang="ru-RU" dirty="0"/>
              <a:t> </a:t>
            </a:r>
            <a:r>
              <a:rPr lang="ru-RU" dirty="0" err="1"/>
              <a:t>вжити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задля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агресії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Куби</a:t>
            </a:r>
            <a:r>
              <a:rPr lang="ru-RU" dirty="0"/>
              <a:t>. </a:t>
            </a:r>
            <a:r>
              <a:rPr lang="ru-RU" dirty="0" err="1"/>
              <a:t>Дії</a:t>
            </a:r>
            <a:r>
              <a:rPr lang="ru-RU" dirty="0"/>
              <a:t> США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підштовхнули</a:t>
            </a:r>
            <a:r>
              <a:rPr lang="ru-RU" dirty="0"/>
              <a:t> Кастро до </a:t>
            </a:r>
            <a:r>
              <a:rPr lang="ru-RU" dirty="0" err="1"/>
              <a:t>зближення</a:t>
            </a:r>
            <a:r>
              <a:rPr lang="ru-RU" dirty="0"/>
              <a:t> з </a:t>
            </a:r>
            <a:r>
              <a:rPr lang="ru-RU" dirty="0" err="1"/>
              <a:t>Радянським</a:t>
            </a:r>
            <a:r>
              <a:rPr lang="ru-RU" dirty="0"/>
              <a:t> Союзом і </a:t>
            </a:r>
            <a:r>
              <a:rPr lang="ru-RU" dirty="0" err="1"/>
              <a:t>прийняття</a:t>
            </a:r>
            <a:r>
              <a:rPr lang="ru-RU" dirty="0"/>
              <a:t> ним </a:t>
            </a:r>
            <a:r>
              <a:rPr lang="ru-RU" dirty="0" err="1"/>
              <a:t>соціалістичного</a:t>
            </a:r>
            <a:r>
              <a:rPr lang="ru-RU" dirty="0"/>
              <a:t> шляху 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Куби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02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689" y="116632"/>
            <a:ext cx="916668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    Карибська криза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У 1962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літаки-розвідники</a:t>
            </a:r>
            <a:r>
              <a:rPr lang="ru-RU" dirty="0"/>
              <a:t>, </a:t>
            </a:r>
            <a:r>
              <a:rPr lang="ru-RU" dirty="0" err="1"/>
              <a:t>здійснюючи</a:t>
            </a:r>
            <a:r>
              <a:rPr lang="ru-RU" dirty="0"/>
              <a:t> </a:t>
            </a:r>
            <a:r>
              <a:rPr lang="ru-RU" dirty="0" err="1"/>
              <a:t>регулярні</a:t>
            </a:r>
            <a:r>
              <a:rPr lang="ru-RU" dirty="0"/>
              <a:t> </a:t>
            </a:r>
            <a:r>
              <a:rPr lang="ru-RU" dirty="0" err="1"/>
              <a:t>польоти</a:t>
            </a:r>
            <a:r>
              <a:rPr lang="ru-RU" dirty="0"/>
              <a:t> над </a:t>
            </a:r>
            <a:r>
              <a:rPr lang="ru-RU" dirty="0" err="1"/>
              <a:t>територією</a:t>
            </a:r>
            <a:r>
              <a:rPr lang="ru-RU" dirty="0"/>
              <a:t> </a:t>
            </a:r>
            <a:r>
              <a:rPr lang="ru-RU" dirty="0" err="1"/>
              <a:t>Куби</a:t>
            </a:r>
            <a:r>
              <a:rPr lang="ru-RU" dirty="0"/>
              <a:t>, </a:t>
            </a:r>
            <a:r>
              <a:rPr lang="ru-RU" dirty="0" err="1"/>
              <a:t>знайшли</a:t>
            </a:r>
            <a:r>
              <a:rPr lang="ru-RU" dirty="0"/>
              <a:t> там </a:t>
            </a:r>
            <a:r>
              <a:rPr lang="ru-RU" dirty="0" err="1"/>
              <a:t>ракетні</a:t>
            </a:r>
            <a:r>
              <a:rPr lang="ru-RU" dirty="0"/>
              <a:t> установки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радіусу</a:t>
            </a:r>
            <a:r>
              <a:rPr lang="ru-RU" dirty="0"/>
              <a:t> з </a:t>
            </a:r>
            <a:r>
              <a:rPr lang="ru-RU" dirty="0" err="1"/>
              <a:t>ядерними</a:t>
            </a:r>
            <a:r>
              <a:rPr lang="ru-RU" dirty="0"/>
              <a:t> </a:t>
            </a:r>
            <a:r>
              <a:rPr lang="ru-RU" dirty="0" err="1"/>
              <a:t>боєголовками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паніки</a:t>
            </a:r>
            <a:r>
              <a:rPr lang="ru-RU" dirty="0"/>
              <a:t> у </a:t>
            </a:r>
            <a:r>
              <a:rPr lang="ru-RU" dirty="0" err="1"/>
              <a:t>Америці</a:t>
            </a:r>
            <a:r>
              <a:rPr lang="ru-RU" dirty="0"/>
              <a:t>. </a:t>
            </a:r>
            <a:r>
              <a:rPr lang="ru-RU" dirty="0" err="1"/>
              <a:t>Почалась</a:t>
            </a:r>
            <a:r>
              <a:rPr lang="ru-RU" dirty="0"/>
              <a:t> </a:t>
            </a:r>
            <a:r>
              <a:rPr lang="ru-RU" dirty="0" err="1"/>
              <a:t>Карибська</a:t>
            </a:r>
            <a:r>
              <a:rPr lang="ru-RU" dirty="0"/>
              <a:t> криза.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16 </a:t>
            </a:r>
            <a:r>
              <a:rPr lang="ru-RU" dirty="0" err="1"/>
              <a:t>жовтня</a:t>
            </a:r>
            <a:r>
              <a:rPr lang="ru-RU" dirty="0"/>
              <a:t> Джон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позапланове</a:t>
            </a:r>
            <a:r>
              <a:rPr lang="ru-RU" dirty="0"/>
              <a:t> </a:t>
            </a:r>
            <a:r>
              <a:rPr lang="ru-RU" dirty="0" err="1"/>
              <a:t>зібрання</a:t>
            </a:r>
            <a:r>
              <a:rPr lang="ru-RU" dirty="0"/>
              <a:t> Ради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/>
              <a:t>США. </a:t>
            </a:r>
            <a:r>
              <a:rPr lang="ru-RU" dirty="0" err="1"/>
              <a:t>З'явилась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знищити</a:t>
            </a:r>
            <a:r>
              <a:rPr lang="ru-RU" dirty="0"/>
              <a:t> </a:t>
            </a:r>
            <a:r>
              <a:rPr lang="ru-RU" dirty="0" err="1"/>
              <a:t>ракети</a:t>
            </a:r>
            <a:r>
              <a:rPr lang="ru-RU" dirty="0"/>
              <a:t> за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авіації</a:t>
            </a:r>
            <a:r>
              <a:rPr lang="ru-RU" dirty="0"/>
              <a:t>, але </a:t>
            </a:r>
            <a:r>
              <a:rPr lang="ru-RU" dirty="0" err="1"/>
              <a:t>це</a:t>
            </a:r>
            <a:r>
              <a:rPr lang="ru-RU" dirty="0"/>
              <a:t> б </a:t>
            </a:r>
            <a:r>
              <a:rPr lang="ru-RU" dirty="0" err="1"/>
              <a:t>спричинило</a:t>
            </a:r>
            <a:r>
              <a:rPr lang="ru-RU" dirty="0"/>
              <a:t> удар СРСР по </a:t>
            </a:r>
            <a:r>
              <a:rPr lang="ru-RU" dirty="0" err="1"/>
              <a:t>Америці</a:t>
            </a:r>
            <a:r>
              <a:rPr lang="ru-RU" dirty="0"/>
              <a:t> і, таким чином, </a:t>
            </a:r>
            <a:r>
              <a:rPr lang="ru-RU" dirty="0" err="1"/>
              <a:t>спричинило</a:t>
            </a:r>
            <a:r>
              <a:rPr lang="ru-RU" dirty="0"/>
              <a:t> б початок 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</a:t>
            </a:r>
            <a:r>
              <a:rPr lang="ru-RU" dirty="0" err="1" smtClean="0"/>
              <a:t>Кеннеді</a:t>
            </a:r>
            <a:r>
              <a:rPr lang="ru-RU" dirty="0" smtClean="0"/>
              <a:t> </a:t>
            </a:r>
            <a:r>
              <a:rPr lang="ru-RU" dirty="0" err="1"/>
              <a:t>запропонував</a:t>
            </a:r>
            <a:r>
              <a:rPr lang="ru-RU" dirty="0"/>
              <a:t> ввести </a:t>
            </a:r>
            <a:r>
              <a:rPr lang="ru-RU" dirty="0" err="1"/>
              <a:t>морську</a:t>
            </a:r>
            <a:r>
              <a:rPr lang="ru-RU" dirty="0"/>
              <a:t> блокаду острова. </a:t>
            </a:r>
            <a:r>
              <a:rPr lang="ru-RU" dirty="0" err="1"/>
              <a:t>Ввечері</a:t>
            </a:r>
            <a:r>
              <a:rPr lang="ru-RU" dirty="0"/>
              <a:t> 22 </a:t>
            </a:r>
            <a:r>
              <a:rPr lang="ru-RU" dirty="0" err="1"/>
              <a:t>жовтня</a:t>
            </a:r>
            <a:r>
              <a:rPr lang="ru-RU" dirty="0"/>
              <a:t> 1962 року президент </a:t>
            </a:r>
            <a:r>
              <a:rPr lang="ru-RU" dirty="0" err="1"/>
              <a:t>Кеннеді</a:t>
            </a:r>
            <a:r>
              <a:rPr lang="ru-RU" dirty="0"/>
              <a:t> у </a:t>
            </a:r>
            <a:r>
              <a:rPr lang="ru-RU" dirty="0" err="1"/>
              <a:t>телевізійному</a:t>
            </a:r>
            <a:r>
              <a:rPr lang="ru-RU" dirty="0"/>
              <a:t> </a:t>
            </a:r>
            <a:r>
              <a:rPr lang="ru-RU" dirty="0" err="1"/>
              <a:t>виступі</a:t>
            </a:r>
            <a:r>
              <a:rPr lang="ru-RU" dirty="0"/>
              <a:t> заявив про </a:t>
            </a:r>
            <a:r>
              <a:rPr lang="ru-RU" dirty="0" err="1"/>
              <a:t>присутність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ракет з </a:t>
            </a:r>
            <a:r>
              <a:rPr lang="ru-RU" dirty="0" err="1"/>
              <a:t>ядерними</a:t>
            </a:r>
            <a:r>
              <a:rPr lang="ru-RU" dirty="0"/>
              <a:t> </a:t>
            </a:r>
            <a:r>
              <a:rPr lang="ru-RU" dirty="0" err="1"/>
              <a:t>боєголовками</a:t>
            </a:r>
            <a:r>
              <a:rPr lang="ru-RU" dirty="0"/>
              <a:t> на </a:t>
            </a:r>
            <a:r>
              <a:rPr lang="ru-RU" dirty="0" err="1"/>
              <a:t>Кубі</a:t>
            </a:r>
            <a:r>
              <a:rPr lang="ru-RU" dirty="0"/>
              <a:t> й заявив про початок </a:t>
            </a:r>
            <a:r>
              <a:rPr lang="ru-RU" dirty="0" err="1"/>
              <a:t>військово-морської</a:t>
            </a:r>
            <a:r>
              <a:rPr lang="ru-RU" dirty="0"/>
              <a:t> </a:t>
            </a:r>
            <a:r>
              <a:rPr lang="ru-RU" dirty="0" err="1"/>
              <a:t>блокади</a:t>
            </a:r>
            <a:r>
              <a:rPr lang="ru-RU" dirty="0"/>
              <a:t> острова</a:t>
            </a:r>
            <a:r>
              <a:rPr lang="ru-RU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Через 2 </a:t>
            </a:r>
            <a:r>
              <a:rPr lang="ru-RU" dirty="0" err="1"/>
              <a:t>дні</a:t>
            </a:r>
            <a:r>
              <a:rPr lang="ru-RU" dirty="0"/>
              <a:t> 180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у </a:t>
            </a:r>
            <a:r>
              <a:rPr lang="ru-RU" dirty="0" err="1"/>
              <a:t>Карибське</a:t>
            </a:r>
            <a:r>
              <a:rPr lang="ru-RU" dirty="0"/>
              <a:t> море,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закрити</a:t>
            </a:r>
            <a:r>
              <a:rPr lang="ru-RU" dirty="0"/>
              <a:t> </a:t>
            </a:r>
            <a:r>
              <a:rPr lang="ru-RU" dirty="0" err="1"/>
              <a:t>радянським</a:t>
            </a:r>
            <a:r>
              <a:rPr lang="ru-RU" dirty="0"/>
              <a:t> кораблям дорогу до </a:t>
            </a:r>
            <a:r>
              <a:rPr lang="ru-RU" dirty="0" err="1"/>
              <a:t>Куби</a:t>
            </a:r>
            <a:r>
              <a:rPr lang="ru-RU" dirty="0"/>
              <a:t>. </a:t>
            </a:r>
            <a:r>
              <a:rPr lang="ru-RU" dirty="0" err="1"/>
              <a:t>Кубинський</a:t>
            </a:r>
            <a:r>
              <a:rPr lang="ru-RU" dirty="0"/>
              <a:t>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Фідель</a:t>
            </a:r>
            <a:r>
              <a:rPr lang="ru-RU" dirty="0"/>
              <a:t> Кастро заявив </a:t>
            </a:r>
            <a:r>
              <a:rPr lang="ru-RU" dirty="0" err="1"/>
              <a:t>Микиті</a:t>
            </a:r>
            <a:r>
              <a:rPr lang="ru-RU" dirty="0"/>
              <a:t> </a:t>
            </a:r>
            <a:r>
              <a:rPr lang="ru-RU" dirty="0" err="1"/>
              <a:t>Хрущову</a:t>
            </a:r>
            <a:r>
              <a:rPr lang="ru-RU" dirty="0"/>
              <a:t> про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неповоротність</a:t>
            </a:r>
            <a:r>
              <a:rPr lang="ru-RU" dirty="0"/>
              <a:t> </a:t>
            </a:r>
            <a:r>
              <a:rPr lang="ru-RU" dirty="0" err="1"/>
              <a:t>збройного</a:t>
            </a:r>
            <a:r>
              <a:rPr lang="ru-RU" dirty="0"/>
              <a:t> </a:t>
            </a:r>
            <a:r>
              <a:rPr lang="ru-RU" dirty="0" err="1"/>
              <a:t>зіткнення</a:t>
            </a:r>
            <a:r>
              <a:rPr lang="ru-RU" dirty="0"/>
              <a:t> з США. </a:t>
            </a:r>
            <a:r>
              <a:rPr lang="ru-RU" dirty="0" err="1"/>
              <a:t>Почалась</a:t>
            </a:r>
            <a:r>
              <a:rPr lang="ru-RU" dirty="0"/>
              <a:t> «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». 26 </a:t>
            </a:r>
            <a:r>
              <a:rPr lang="ru-RU" dirty="0" err="1"/>
              <a:t>жовтня</a:t>
            </a:r>
            <a:r>
              <a:rPr lang="ru-RU" dirty="0"/>
              <a:t> </a:t>
            </a:r>
            <a:r>
              <a:rPr lang="ru-RU" dirty="0" err="1"/>
              <a:t>радянський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пошукати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мирного </a:t>
            </a:r>
            <a:r>
              <a:rPr lang="ru-RU" dirty="0" err="1"/>
              <a:t>урегулювання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.</a:t>
            </a: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endParaRPr lang="uk-UA" dirty="0" smtClean="0"/>
          </a:p>
          <a:p>
            <a:pPr marL="285750" indent="-285750">
              <a:buFont typeface="Wingdings" pitchFamily="2" charset="2"/>
              <a:buChar char="q"/>
            </a:pPr>
            <a:endParaRPr lang="ru-RU" i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86834" y="294808"/>
            <a:ext cx="9294978" cy="6460790"/>
            <a:chOff x="29591" y="294808"/>
            <a:chExt cx="9294978" cy="646079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443" y="2848815"/>
              <a:ext cx="5855126" cy="3906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" name="Группа 6"/>
            <p:cNvGrpSpPr/>
            <p:nvPr/>
          </p:nvGrpSpPr>
          <p:grpSpPr>
            <a:xfrm>
              <a:off x="29591" y="294808"/>
              <a:ext cx="6984776" cy="6412399"/>
              <a:chOff x="251520" y="476672"/>
              <a:chExt cx="6984776" cy="641239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95536" y="476672"/>
                <a:ext cx="684076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У </a:t>
                </a:r>
                <a:r>
                  <a:rPr lang="ru-RU" dirty="0" err="1"/>
                  <a:t>вирішальний</a:t>
                </a:r>
                <a:r>
                  <a:rPr lang="ru-RU" dirty="0"/>
                  <a:t> момент </a:t>
                </a:r>
                <a:r>
                  <a:rPr lang="ru-RU" dirty="0" err="1"/>
                  <a:t>обидві</a:t>
                </a:r>
                <a:r>
                  <a:rPr lang="ru-RU" dirty="0"/>
                  <a:t> </a:t>
                </a:r>
                <a:r>
                  <a:rPr lang="ru-RU" dirty="0" err="1"/>
                  <a:t>сторони</a:t>
                </a:r>
                <a:r>
                  <a:rPr lang="ru-RU" dirty="0"/>
                  <a:t> </a:t>
                </a:r>
                <a:r>
                  <a:rPr lang="ru-RU" dirty="0" err="1"/>
                  <a:t>пішли</a:t>
                </a:r>
                <a:r>
                  <a:rPr lang="ru-RU" dirty="0"/>
                  <a:t> на </a:t>
                </a:r>
                <a:r>
                  <a:rPr lang="ru-RU" dirty="0" err="1"/>
                  <a:t>компроміс</a:t>
                </a:r>
                <a:r>
                  <a:rPr lang="ru-RU" dirty="0"/>
                  <a:t>: </a:t>
                </a:r>
                <a:r>
                  <a:rPr lang="ru-RU" dirty="0" err="1" smtClean="0"/>
                  <a:t>після</a:t>
                </a:r>
                <a:r>
                  <a:rPr lang="ru-RU" dirty="0" smtClean="0"/>
                  <a:t> </a:t>
                </a:r>
                <a:r>
                  <a:rPr lang="ru-RU" dirty="0" err="1"/>
                  <a:t>довгих</a:t>
                </a:r>
                <a:r>
                  <a:rPr lang="ru-RU" dirty="0"/>
                  <a:t> </a:t>
                </a:r>
                <a:r>
                  <a:rPr lang="ru-RU" dirty="0" err="1"/>
                  <a:t>переговорів</a:t>
                </a:r>
                <a:r>
                  <a:rPr lang="ru-RU" dirty="0"/>
                  <a:t> </a:t>
                </a:r>
                <a:r>
                  <a:rPr lang="ru-RU" dirty="0" err="1"/>
                  <a:t>Хрущов</a:t>
                </a:r>
                <a:r>
                  <a:rPr lang="ru-RU" dirty="0"/>
                  <a:t> </a:t>
                </a:r>
                <a:r>
                  <a:rPr lang="ru-RU" dirty="0" err="1"/>
                  <a:t>згодився</a:t>
                </a:r>
                <a:r>
                  <a:rPr lang="ru-RU" dirty="0"/>
                  <a:t> на </a:t>
                </a:r>
                <a:r>
                  <a:rPr lang="ru-RU" dirty="0" err="1"/>
                  <a:t>вивід</a:t>
                </a:r>
                <a:r>
                  <a:rPr lang="ru-RU" dirty="0"/>
                  <a:t> </a:t>
                </a:r>
                <a:r>
                  <a:rPr lang="ru-RU" dirty="0" err="1"/>
                  <a:t>радянських</a:t>
                </a:r>
                <a:r>
                  <a:rPr lang="ru-RU" dirty="0"/>
                  <a:t> ракет при </a:t>
                </a:r>
                <a:r>
                  <a:rPr lang="ru-RU" dirty="0" err="1"/>
                  <a:t>умові</a:t>
                </a:r>
                <a:r>
                  <a:rPr lang="ru-RU" dirty="0"/>
                  <a:t> </a:t>
                </a:r>
                <a:r>
                  <a:rPr lang="ru-RU" dirty="0" err="1"/>
                  <a:t>повного</a:t>
                </a:r>
                <a:r>
                  <a:rPr lang="ru-RU" dirty="0"/>
                  <a:t> </a:t>
                </a:r>
                <a:r>
                  <a:rPr lang="ru-RU" dirty="0" err="1"/>
                  <a:t>невтручання</a:t>
                </a:r>
                <a:r>
                  <a:rPr lang="ru-RU" dirty="0"/>
                  <a:t> США у </a:t>
                </a:r>
                <a:r>
                  <a:rPr lang="ru-RU" dirty="0" err="1"/>
                  <a:t>внутрішні</a:t>
                </a:r>
                <a:r>
                  <a:rPr lang="ru-RU" dirty="0"/>
                  <a:t> </a:t>
                </a:r>
                <a:r>
                  <a:rPr lang="ru-RU" dirty="0" err="1"/>
                  <a:t>справи</a:t>
                </a:r>
                <a:r>
                  <a:rPr lang="ru-RU" dirty="0"/>
                  <a:t> </a:t>
                </a:r>
                <a:r>
                  <a:rPr lang="ru-RU" dirty="0" err="1"/>
                  <a:t>Куби</a:t>
                </a:r>
                <a:r>
                  <a:rPr lang="ru-RU" dirty="0"/>
                  <a:t>. </a:t>
                </a:r>
                <a:endParaRPr lang="ru-RU" dirty="0" smtClean="0"/>
              </a:p>
              <a:p>
                <a:r>
                  <a:rPr lang="ru-RU" dirty="0" smtClean="0"/>
                  <a:t>У </a:t>
                </a:r>
                <a:r>
                  <a:rPr lang="ru-RU" dirty="0"/>
                  <a:t>1963 </a:t>
                </a:r>
                <a:r>
                  <a:rPr lang="ru-RU" dirty="0" err="1"/>
                  <a:t>році</a:t>
                </a:r>
                <a:r>
                  <a:rPr lang="ru-RU" dirty="0"/>
                  <a:t> </a:t>
                </a:r>
                <a:r>
                  <a:rPr lang="ru-RU" dirty="0" err="1"/>
                  <a:t>Радянський</a:t>
                </a:r>
                <a:r>
                  <a:rPr lang="ru-RU" dirty="0"/>
                  <a:t> Союз та США </a:t>
                </a:r>
                <a:r>
                  <a:rPr lang="ru-RU" dirty="0" err="1"/>
                  <a:t>уклали</a:t>
                </a:r>
                <a:r>
                  <a:rPr lang="ru-RU" dirty="0"/>
                  <a:t> «</a:t>
                </a:r>
                <a:r>
                  <a:rPr lang="ru-RU" dirty="0" err="1"/>
                  <a:t>договір</a:t>
                </a:r>
                <a:r>
                  <a:rPr lang="ru-RU" dirty="0"/>
                  <a:t> </a:t>
                </a:r>
                <a:r>
                  <a:rPr lang="ru-RU" dirty="0" err="1"/>
                  <a:t>гарячої</a:t>
                </a:r>
                <a:r>
                  <a:rPr lang="ru-RU" dirty="0"/>
                  <a:t> </a:t>
                </a:r>
                <a:r>
                  <a:rPr lang="ru-RU" dirty="0" err="1"/>
                  <a:t>лінії</a:t>
                </a:r>
                <a:r>
                  <a:rPr lang="ru-RU" dirty="0"/>
                  <a:t>», </a:t>
                </a:r>
                <a:r>
                  <a:rPr lang="ru-RU" dirty="0" err="1"/>
                  <a:t>який</a:t>
                </a:r>
                <a:r>
                  <a:rPr lang="ru-RU" dirty="0"/>
                  <a:t> включав у себе </a:t>
                </a:r>
                <a:r>
                  <a:rPr lang="ru-RU" dirty="0" err="1"/>
                  <a:t>можливість</a:t>
                </a:r>
                <a:r>
                  <a:rPr lang="ru-RU" dirty="0"/>
                  <a:t> прямого </a:t>
                </a:r>
                <a:r>
                  <a:rPr lang="ru-RU" dirty="0" err="1"/>
                  <a:t>діалогу</a:t>
                </a:r>
                <a:r>
                  <a:rPr lang="ru-RU" dirty="0"/>
                  <a:t> </a:t>
                </a:r>
                <a:r>
                  <a:rPr lang="ru-RU" dirty="0" err="1"/>
                  <a:t>керівників</a:t>
                </a:r>
                <a:r>
                  <a:rPr lang="ru-RU" dirty="0"/>
                  <a:t> </a:t>
                </a:r>
                <a:r>
                  <a:rPr lang="ru-RU" dirty="0" err="1"/>
                  <a:t>цих</a:t>
                </a:r>
                <a:r>
                  <a:rPr lang="ru-RU" dirty="0"/>
                  <a:t> </a:t>
                </a:r>
                <a:r>
                  <a:rPr lang="ru-RU" dirty="0" err="1"/>
                  <a:t>країн</a:t>
                </a:r>
                <a:r>
                  <a:rPr lang="ru-RU" dirty="0"/>
                  <a:t> за </a:t>
                </a:r>
                <a:r>
                  <a:rPr lang="ru-RU" dirty="0" err="1"/>
                  <a:t>необхідністю</a:t>
                </a:r>
                <a:r>
                  <a:rPr lang="ru-RU" dirty="0"/>
                  <a:t>. У </a:t>
                </a:r>
                <a:r>
                  <a:rPr lang="ru-RU" dirty="0" err="1"/>
                  <a:t>серпні</a:t>
                </a:r>
                <a:r>
                  <a:rPr lang="ru-RU" dirty="0"/>
                  <a:t> того ж року </a:t>
                </a:r>
                <a:r>
                  <a:rPr lang="ru-RU" dirty="0" err="1"/>
                  <a:t>був</a:t>
                </a:r>
                <a:r>
                  <a:rPr lang="ru-RU" dirty="0"/>
                  <a:t> </a:t>
                </a:r>
                <a:r>
                  <a:rPr lang="ru-RU" dirty="0" err="1"/>
                  <a:t>підписаний</a:t>
                </a:r>
                <a:r>
                  <a:rPr lang="ru-RU" dirty="0"/>
                  <a:t> </a:t>
                </a:r>
                <a:r>
                  <a:rPr lang="ru-RU" dirty="0" err="1"/>
                  <a:t>Московський</a:t>
                </a:r>
                <a:r>
                  <a:rPr lang="ru-RU" dirty="0"/>
                  <a:t> </a:t>
                </a:r>
                <a:r>
                  <a:rPr lang="ru-RU" dirty="0" err="1"/>
                  <a:t>договір</a:t>
                </a:r>
                <a:r>
                  <a:rPr lang="ru-RU" dirty="0"/>
                  <a:t> </a:t>
                </a:r>
                <a:r>
                  <a:rPr lang="ru-RU" dirty="0" err="1" smtClean="0"/>
                  <a:t>між</a:t>
                </a:r>
                <a:r>
                  <a:rPr lang="ru-RU" dirty="0" smtClean="0"/>
                  <a:t> Великою </a:t>
                </a:r>
                <a:r>
                  <a:rPr lang="ru-RU" dirty="0" err="1"/>
                  <a:t>Британією</a:t>
                </a:r>
                <a:r>
                  <a:rPr lang="ru-RU" dirty="0"/>
                  <a:t>, СРСР та США про </a:t>
                </a:r>
                <a:r>
                  <a:rPr lang="ru-RU" dirty="0" err="1"/>
                  <a:t>заборону</a:t>
                </a:r>
                <a:r>
                  <a:rPr lang="ru-RU" dirty="0"/>
                  <a:t> </a:t>
                </a:r>
                <a:r>
                  <a:rPr lang="ru-RU" dirty="0" err="1"/>
                  <a:t>випробувань</a:t>
                </a:r>
                <a:r>
                  <a:rPr lang="ru-RU" dirty="0"/>
                  <a:t> </a:t>
                </a:r>
                <a:r>
                  <a:rPr lang="ru-RU" dirty="0" err="1"/>
                  <a:t>ядерної</a:t>
                </a:r>
                <a:r>
                  <a:rPr lang="ru-RU" dirty="0"/>
                  <a:t> </a:t>
                </a:r>
                <a:r>
                  <a:rPr lang="ru-RU" dirty="0" err="1"/>
                  <a:t>зброї</a:t>
                </a:r>
                <a:r>
                  <a:rPr lang="ru-RU" dirty="0"/>
                  <a:t> у </a:t>
                </a:r>
                <a:r>
                  <a:rPr lang="ru-RU" dirty="0" err="1"/>
                  <a:t>трьох</a:t>
                </a:r>
                <a:r>
                  <a:rPr lang="ru-RU" dirty="0"/>
                  <a:t> </a:t>
                </a:r>
                <a:r>
                  <a:rPr lang="ru-RU" dirty="0" err="1"/>
                  <a:t>середовищах</a:t>
                </a:r>
                <a:r>
                  <a:rPr lang="ru-RU" dirty="0"/>
                  <a:t> — у </a:t>
                </a:r>
                <a:r>
                  <a:rPr lang="ru-RU" dirty="0" err="1"/>
                  <a:t>атмосфері</a:t>
                </a:r>
                <a:r>
                  <a:rPr lang="ru-RU" dirty="0"/>
                  <a:t>, у </a:t>
                </a:r>
                <a:r>
                  <a:rPr lang="ru-RU" dirty="0" err="1"/>
                  <a:t>космосі</a:t>
                </a:r>
                <a:r>
                  <a:rPr lang="ru-RU" dirty="0"/>
                  <a:t> та </a:t>
                </a:r>
                <a:r>
                  <a:rPr lang="ru-RU" dirty="0" err="1"/>
                  <a:t>під</a:t>
                </a:r>
                <a:r>
                  <a:rPr lang="ru-RU" dirty="0"/>
                  <a:t> водою.</a:t>
                </a:r>
              </a:p>
              <a:p>
                <a:endParaRPr lang="ru-RU" dirty="0"/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3030679"/>
                <a:ext cx="5141307" cy="38583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63040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689" y="116632"/>
            <a:ext cx="91666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    В</a:t>
            </a:r>
            <a:r>
              <a:rPr lang="en-US" sz="2000" i="1" dirty="0" smtClean="0"/>
              <a:t>’</a:t>
            </a:r>
            <a:r>
              <a:rPr lang="uk-UA" sz="2000" i="1" dirty="0" err="1" smtClean="0"/>
              <a:t>єтнам</a:t>
            </a:r>
            <a:endParaRPr lang="uk-UA" sz="2000" i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smtClean="0"/>
              <a:t>президентства </a:t>
            </a:r>
            <a:r>
              <a:rPr lang="ru-RU" dirty="0" err="1" smtClean="0"/>
              <a:t>Кеннеді</a:t>
            </a:r>
            <a:r>
              <a:rPr lang="ru-RU" dirty="0" smtClean="0"/>
              <a:t> </a:t>
            </a:r>
            <a:r>
              <a:rPr lang="ru-RU" dirty="0"/>
              <a:t>США </a:t>
            </a:r>
            <a:r>
              <a:rPr lang="ru-RU" dirty="0" err="1"/>
              <a:t>втрутились</a:t>
            </a:r>
            <a:r>
              <a:rPr lang="ru-RU" dirty="0"/>
              <a:t> у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 </a:t>
            </a:r>
            <a:r>
              <a:rPr lang="ru-RU" dirty="0" err="1"/>
              <a:t>В'єтнаму</a:t>
            </a:r>
            <a:r>
              <a:rPr lang="ru-RU" dirty="0"/>
              <a:t>. У </a:t>
            </a:r>
            <a:r>
              <a:rPr lang="ru-RU" dirty="0" err="1"/>
              <a:t>грудні</a:t>
            </a:r>
            <a:r>
              <a:rPr lang="ru-RU" dirty="0"/>
              <a:t> 1962 року Джон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відіслав</a:t>
            </a:r>
            <a:r>
              <a:rPr lang="ru-RU" dirty="0"/>
              <a:t> у </a:t>
            </a:r>
            <a:r>
              <a:rPr lang="ru-RU" dirty="0" err="1"/>
              <a:t>В'єтнам</a:t>
            </a:r>
            <a:r>
              <a:rPr lang="ru-RU" dirty="0"/>
              <a:t> </a:t>
            </a:r>
            <a:r>
              <a:rPr lang="ru-RU" dirty="0" err="1"/>
              <a:t>спостерігачів</a:t>
            </a:r>
            <a:r>
              <a:rPr lang="ru-RU" dirty="0"/>
              <a:t> з метою </a:t>
            </a:r>
            <a:r>
              <a:rPr lang="ru-RU" dirty="0" err="1"/>
              <a:t>прояснення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їхніми</a:t>
            </a:r>
            <a:r>
              <a:rPr lang="ru-RU" dirty="0"/>
              <a:t> </a:t>
            </a:r>
            <a:r>
              <a:rPr lang="ru-RU" dirty="0" err="1"/>
              <a:t>доповідями</a:t>
            </a:r>
            <a:r>
              <a:rPr lang="ru-RU" dirty="0"/>
              <a:t>, </a:t>
            </a:r>
            <a:r>
              <a:rPr lang="ru-RU" dirty="0" err="1"/>
              <a:t>громадянська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продовжувалась</a:t>
            </a:r>
            <a:r>
              <a:rPr lang="ru-RU" dirty="0"/>
              <a:t> без </a:t>
            </a:r>
            <a:r>
              <a:rPr lang="ru-RU" dirty="0" err="1"/>
              <a:t>втручання</a:t>
            </a:r>
            <a:r>
              <a:rPr lang="ru-RU" dirty="0"/>
              <a:t> </a:t>
            </a:r>
            <a:r>
              <a:rPr lang="ru-RU" dirty="0" err="1"/>
              <a:t>Північного</a:t>
            </a:r>
            <a:r>
              <a:rPr lang="ru-RU" dirty="0"/>
              <a:t> </a:t>
            </a:r>
            <a:r>
              <a:rPr lang="ru-RU" dirty="0" err="1"/>
              <a:t>В'єтнаму</a:t>
            </a:r>
            <a:r>
              <a:rPr lang="ru-RU" dirty="0"/>
              <a:t>, але </a:t>
            </a:r>
            <a:r>
              <a:rPr lang="ru-RU" dirty="0" err="1"/>
              <a:t>бойовий</a:t>
            </a:r>
            <a:r>
              <a:rPr lang="ru-RU" dirty="0"/>
              <a:t> дух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там </a:t>
            </a:r>
            <a:r>
              <a:rPr lang="ru-RU" dirty="0" err="1"/>
              <a:t>дислокувались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низьким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зарадити</a:t>
            </a:r>
            <a:r>
              <a:rPr lang="ru-RU" dirty="0"/>
              <a:t> </a:t>
            </a:r>
            <a:r>
              <a:rPr lang="ru-RU" dirty="0" err="1"/>
              <a:t>об'єднанню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 </a:t>
            </a:r>
            <a:r>
              <a:rPr lang="ru-RU" dirty="0" err="1"/>
              <a:t>комуністів</a:t>
            </a:r>
            <a:r>
              <a:rPr lang="ru-RU" dirty="0"/>
              <a:t>, </a:t>
            </a:r>
            <a:r>
              <a:rPr lang="ru-RU" dirty="0" err="1"/>
              <a:t>Кеннеді</a:t>
            </a:r>
            <a:r>
              <a:rPr lang="ru-RU" dirty="0"/>
              <a:t> наказав </a:t>
            </a:r>
            <a:r>
              <a:rPr lang="ru-RU" dirty="0" err="1"/>
              <a:t>відправити</a:t>
            </a:r>
            <a:r>
              <a:rPr lang="ru-RU" dirty="0"/>
              <a:t> </a:t>
            </a:r>
            <a:r>
              <a:rPr lang="ru-RU" dirty="0" err="1"/>
              <a:t>морську</a:t>
            </a:r>
            <a:r>
              <a:rPr lang="ru-RU" dirty="0"/>
              <a:t> </a:t>
            </a:r>
            <a:r>
              <a:rPr lang="ru-RU" dirty="0" err="1"/>
              <a:t>піхоту</a:t>
            </a:r>
            <a:r>
              <a:rPr lang="ru-RU" dirty="0"/>
              <a:t> на </a:t>
            </a:r>
            <a:r>
              <a:rPr lang="ru-RU" dirty="0" err="1"/>
              <a:t>південь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маріонеткового</a:t>
            </a:r>
            <a:r>
              <a:rPr lang="ru-RU" dirty="0"/>
              <a:t> уряду. Так США </a:t>
            </a:r>
            <a:r>
              <a:rPr lang="ru-RU" dirty="0" err="1"/>
              <a:t>втягнулись</a:t>
            </a:r>
            <a:r>
              <a:rPr lang="ru-RU" dirty="0"/>
              <a:t> у </a:t>
            </a:r>
            <a:r>
              <a:rPr lang="ru-RU" dirty="0" err="1"/>
              <a:t>тяжку</a:t>
            </a:r>
            <a:r>
              <a:rPr lang="ru-RU" dirty="0"/>
              <a:t> та </a:t>
            </a:r>
            <a:r>
              <a:rPr lang="ru-RU" dirty="0" err="1"/>
              <a:t>безрезультатну</a:t>
            </a:r>
            <a:r>
              <a:rPr lang="ru-RU" dirty="0"/>
              <a:t> </a:t>
            </a:r>
            <a:r>
              <a:rPr lang="ru-RU" dirty="0" err="1"/>
              <a:t>війну</a:t>
            </a:r>
            <a:r>
              <a:rPr lang="ru-RU" dirty="0"/>
              <a:t> у </a:t>
            </a:r>
            <a:r>
              <a:rPr lang="ru-RU" dirty="0" err="1"/>
              <a:t>В'єтнамі</a:t>
            </a:r>
            <a:r>
              <a:rPr lang="ru-RU" dirty="0"/>
              <a:t>.</a:t>
            </a:r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endParaRPr lang="uk-UA" dirty="0" smtClean="0"/>
          </a:p>
          <a:p>
            <a:pPr marL="285750" indent="-285750">
              <a:buFont typeface="Wingdings" pitchFamily="2" charset="2"/>
              <a:buChar char="q"/>
            </a:pP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80928"/>
            <a:ext cx="2482186" cy="375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852936"/>
            <a:ext cx="5319716" cy="350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794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Вбивство Кеннеді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23935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22 листопада 1963 року в </a:t>
            </a:r>
            <a:r>
              <a:rPr lang="ru-RU" dirty="0" err="1"/>
              <a:t>Далласі</a:t>
            </a:r>
            <a:r>
              <a:rPr lang="ru-RU" dirty="0"/>
              <a:t> (штат Техас) в 12:30 за </a:t>
            </a:r>
            <a:r>
              <a:rPr lang="ru-RU" dirty="0" err="1"/>
              <a:t>місцевим</a:t>
            </a:r>
            <a:r>
              <a:rPr lang="ru-RU" dirty="0"/>
              <a:t> </a:t>
            </a:r>
            <a:r>
              <a:rPr lang="ru-RU" dirty="0" smtClean="0"/>
              <a:t>часом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смертельно поранений </a:t>
            </a:r>
            <a:r>
              <a:rPr lang="ru-RU" dirty="0" err="1"/>
              <a:t>пострілом</a:t>
            </a:r>
            <a:r>
              <a:rPr lang="ru-RU" dirty="0"/>
              <a:t> з </a:t>
            </a:r>
            <a:r>
              <a:rPr lang="ru-RU" dirty="0" err="1"/>
              <a:t>гвинтівки</a:t>
            </a:r>
            <a:r>
              <a:rPr lang="ru-RU" dirty="0"/>
              <a:t>, коли </a:t>
            </a:r>
            <a:r>
              <a:rPr lang="ru-RU" dirty="0" err="1"/>
              <a:t>він</a:t>
            </a:r>
            <a:r>
              <a:rPr lang="ru-RU" dirty="0"/>
              <a:t> разом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дружиною </a:t>
            </a:r>
            <a:r>
              <a:rPr lang="ru-RU" dirty="0" err="1"/>
              <a:t>Жаклін</a:t>
            </a:r>
            <a:r>
              <a:rPr lang="ru-RU" dirty="0"/>
              <a:t> </a:t>
            </a:r>
            <a:r>
              <a:rPr lang="ru-RU" dirty="0" err="1"/>
              <a:t>їхав</a:t>
            </a:r>
            <a:r>
              <a:rPr lang="ru-RU" dirty="0"/>
              <a:t> у </a:t>
            </a:r>
            <a:r>
              <a:rPr lang="ru-RU" dirty="0" err="1"/>
              <a:t>президентському</a:t>
            </a:r>
            <a:r>
              <a:rPr lang="ru-RU" dirty="0"/>
              <a:t> </a:t>
            </a:r>
            <a:r>
              <a:rPr lang="ru-RU" dirty="0" err="1"/>
              <a:t>кортежі</a:t>
            </a:r>
            <a:r>
              <a:rPr lang="ru-RU" dirty="0"/>
              <a:t> по </a:t>
            </a:r>
            <a:r>
              <a:rPr lang="ru-RU" dirty="0" err="1"/>
              <a:t>Елм-Стріт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Досі</a:t>
            </a:r>
            <a:r>
              <a:rPr lang="ru-RU" dirty="0" smtClean="0"/>
              <a:t> точно </a:t>
            </a:r>
            <a:r>
              <a:rPr lang="ru-RU" dirty="0" err="1" smtClean="0"/>
              <a:t>невідомо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вбив </a:t>
            </a:r>
            <a:r>
              <a:rPr lang="ru-RU" dirty="0" err="1" smtClean="0"/>
              <a:t>Кеннеді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створено </a:t>
            </a:r>
            <a:r>
              <a:rPr lang="ru-RU" dirty="0" err="1" smtClean="0"/>
              <a:t>комісію</a:t>
            </a:r>
            <a:r>
              <a:rPr lang="ru-RU" dirty="0" smtClean="0"/>
              <a:t>, яка </a:t>
            </a:r>
            <a:r>
              <a:rPr lang="ru-RU" dirty="0" err="1" smtClean="0"/>
              <a:t>прийшла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висновку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вбивство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скоєно</a:t>
            </a:r>
            <a:r>
              <a:rPr lang="ru-RU" dirty="0"/>
              <a:t> </a:t>
            </a:r>
            <a:r>
              <a:rPr lang="ru-RU" dirty="0" err="1"/>
              <a:t>злочинцем-одинаком</a:t>
            </a:r>
            <a:r>
              <a:rPr lang="ru-RU" dirty="0"/>
              <a:t> </a:t>
            </a:r>
            <a:r>
              <a:rPr lang="ru-RU" dirty="0" err="1"/>
              <a:t>Лі</a:t>
            </a:r>
            <a:r>
              <a:rPr lang="ru-RU" dirty="0"/>
              <a:t> </a:t>
            </a:r>
            <a:r>
              <a:rPr lang="ru-RU" dirty="0" err="1"/>
              <a:t>Харві</a:t>
            </a:r>
            <a:r>
              <a:rPr lang="ru-RU" dirty="0"/>
              <a:t> Освальдом.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офіційні</a:t>
            </a:r>
            <a:r>
              <a:rPr lang="ru-RU" dirty="0"/>
              <a:t> </a:t>
            </a:r>
            <a:r>
              <a:rPr lang="ru-RU" dirty="0" err="1"/>
              <a:t>розслідування</a:t>
            </a:r>
            <a:r>
              <a:rPr lang="ru-RU" dirty="0"/>
              <a:t> </a:t>
            </a:r>
            <a:r>
              <a:rPr lang="ru-RU" dirty="0" err="1"/>
              <a:t>підтвердили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вбивцею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Освальд, але </a:t>
            </a:r>
            <a:r>
              <a:rPr lang="ru-RU" dirty="0" err="1"/>
              <a:t>ймовірно</a:t>
            </a:r>
            <a:r>
              <a:rPr lang="ru-RU" dirty="0"/>
              <a:t> за ним стояли </a:t>
            </a:r>
            <a:r>
              <a:rPr lang="ru-RU" dirty="0" err="1"/>
              <a:t>якісь</a:t>
            </a:r>
            <a:r>
              <a:rPr lang="ru-RU" dirty="0"/>
              <a:t> </a:t>
            </a:r>
            <a:r>
              <a:rPr lang="ru-RU" dirty="0" err="1"/>
              <a:t>змовники</a:t>
            </a:r>
            <a:r>
              <a:rPr lang="ru-RU" dirty="0"/>
              <a:t>. </a:t>
            </a:r>
            <a:r>
              <a:rPr lang="ru-RU" dirty="0" err="1"/>
              <a:t>Існує</a:t>
            </a:r>
            <a:r>
              <a:rPr lang="ru-RU" dirty="0"/>
              <a:t> ряд </a:t>
            </a:r>
            <a:r>
              <a:rPr lang="ru-RU" dirty="0" err="1"/>
              <a:t>теорій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піддають</a:t>
            </a:r>
            <a:r>
              <a:rPr lang="ru-RU" dirty="0"/>
              <a:t> </a:t>
            </a:r>
            <a:r>
              <a:rPr lang="ru-RU" dirty="0" err="1"/>
              <a:t>сумніву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Уоррена і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альтернативні</a:t>
            </a:r>
            <a:r>
              <a:rPr lang="ru-RU" dirty="0"/>
              <a:t> </a:t>
            </a:r>
            <a:r>
              <a:rPr lang="ru-RU" dirty="0" err="1"/>
              <a:t>версії</a:t>
            </a:r>
            <a:r>
              <a:rPr lang="ru-RU" dirty="0"/>
              <a:t> </a:t>
            </a:r>
            <a:r>
              <a:rPr lang="ru-RU" dirty="0" err="1"/>
              <a:t>вбивства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змова</a:t>
            </a:r>
            <a:r>
              <a:rPr lang="ru-RU" dirty="0"/>
              <a:t> </a:t>
            </a:r>
            <a:r>
              <a:rPr lang="ru-RU" dirty="0" err="1" smtClean="0"/>
              <a:t>кубинців</a:t>
            </a:r>
            <a:r>
              <a:rPr lang="ru-RU" dirty="0" smtClean="0"/>
              <a:t>, ЦРУ, </a:t>
            </a:r>
            <a:r>
              <a:rPr lang="ru-RU" dirty="0" err="1" smtClean="0"/>
              <a:t>іллюмінатів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/>
              <a:t>радянських</a:t>
            </a:r>
            <a:r>
              <a:rPr lang="ru-RU" dirty="0"/>
              <a:t> спецслужб,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жодна</a:t>
            </a:r>
            <a:r>
              <a:rPr lang="ru-RU" dirty="0"/>
              <a:t> з них не </a:t>
            </a:r>
            <a:r>
              <a:rPr lang="ru-RU" dirty="0" err="1"/>
              <a:t>була</a:t>
            </a:r>
            <a:r>
              <a:rPr lang="ru-RU" dirty="0"/>
              <a:t> доведена. </a:t>
            </a:r>
            <a:r>
              <a:rPr lang="ru-RU" dirty="0" err="1"/>
              <a:t>Соціологічні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американців</a:t>
            </a:r>
            <a:r>
              <a:rPr lang="ru-RU" dirty="0"/>
              <a:t> (</a:t>
            </a:r>
            <a:r>
              <a:rPr lang="ru-RU" dirty="0" err="1"/>
              <a:t>понад</a:t>
            </a:r>
            <a:r>
              <a:rPr lang="ru-RU" dirty="0"/>
              <a:t> 70%) не </a:t>
            </a:r>
            <a:r>
              <a:rPr lang="ru-RU" dirty="0" err="1"/>
              <a:t>вірить</a:t>
            </a:r>
            <a:r>
              <a:rPr lang="ru-RU" dirty="0"/>
              <a:t> в </a:t>
            </a:r>
            <a:r>
              <a:rPr lang="ru-RU" dirty="0" err="1"/>
              <a:t>офіційну</a:t>
            </a:r>
            <a:r>
              <a:rPr lang="ru-RU" dirty="0"/>
              <a:t> </a:t>
            </a:r>
            <a:r>
              <a:rPr lang="ru-RU" dirty="0" err="1"/>
              <a:t>версію</a:t>
            </a:r>
            <a:r>
              <a:rPr lang="ru-RU" dirty="0"/>
              <a:t> </a:t>
            </a:r>
            <a:r>
              <a:rPr lang="ru-RU" dirty="0" err="1"/>
              <a:t>вбивства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14541"/>
            <a:ext cx="191683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76872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59852"/>
            <a:ext cx="2834205" cy="186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021836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573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Біографія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Джон </a:t>
            </a:r>
            <a:r>
              <a:rPr lang="ru-RU" dirty="0" err="1" smtClean="0"/>
              <a:t>Кеннеді</a:t>
            </a:r>
            <a:r>
              <a:rPr lang="ru-RU" dirty="0" smtClean="0"/>
              <a:t> </a:t>
            </a:r>
            <a:r>
              <a:rPr lang="ru-RU" dirty="0" err="1"/>
              <a:t>народився</a:t>
            </a:r>
            <a:r>
              <a:rPr lang="ru-RU" dirty="0"/>
              <a:t>  29 </a:t>
            </a:r>
            <a:r>
              <a:rPr lang="ru-RU" dirty="0" err="1"/>
              <a:t>травня</a:t>
            </a:r>
            <a:r>
              <a:rPr lang="ru-RU" dirty="0"/>
              <a:t> 1917 р. 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 smtClean="0"/>
              <a:t>Бруклайн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/>
              <a:t>походив з </a:t>
            </a:r>
            <a:r>
              <a:rPr lang="ru-RU" dirty="0" err="1"/>
              <a:t>багатої</a:t>
            </a:r>
            <a:r>
              <a:rPr lang="ru-RU" dirty="0"/>
              <a:t> </a:t>
            </a:r>
            <a:r>
              <a:rPr lang="ru-RU" dirty="0" err="1"/>
              <a:t>ірландської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дев'ять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політиком</a:t>
            </a:r>
            <a:r>
              <a:rPr lang="ru-RU" dirty="0"/>
              <a:t>, </a:t>
            </a:r>
            <a:r>
              <a:rPr lang="ru-RU" dirty="0" err="1"/>
              <a:t>близьким</a:t>
            </a:r>
            <a:r>
              <a:rPr lang="ru-RU" dirty="0"/>
              <a:t> </a:t>
            </a:r>
            <a:r>
              <a:rPr lang="ru-RU" dirty="0" err="1"/>
              <a:t>радником</a:t>
            </a:r>
            <a:r>
              <a:rPr lang="ru-RU" dirty="0"/>
              <a:t> президента </a:t>
            </a:r>
            <a:r>
              <a:rPr lang="ru-RU" dirty="0" err="1"/>
              <a:t>Франкліна</a:t>
            </a:r>
            <a:r>
              <a:rPr lang="ru-RU" dirty="0"/>
              <a:t> Рузвельта, послом США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.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/>
              <a:t>найстаршою</a:t>
            </a:r>
            <a:r>
              <a:rPr lang="ru-RU" dirty="0"/>
              <a:t> дочкою мера </a:t>
            </a:r>
            <a:r>
              <a:rPr lang="ru-RU" dirty="0" err="1"/>
              <a:t>міста</a:t>
            </a:r>
            <a:r>
              <a:rPr lang="ru-RU" dirty="0"/>
              <a:t> </a:t>
            </a:r>
            <a:r>
              <a:rPr lang="ru-RU" dirty="0" smtClean="0"/>
              <a:t>Бостон.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3 </a:t>
            </a:r>
            <a:r>
              <a:rPr lang="ru-RU" dirty="0" err="1"/>
              <a:t>братів</a:t>
            </a:r>
            <a:r>
              <a:rPr lang="ru-RU" dirty="0"/>
              <a:t>: Джозефа «Джо»,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 Роберта «</a:t>
            </a:r>
            <a:r>
              <a:rPr lang="ru-RU" dirty="0" err="1"/>
              <a:t>Боббі</a:t>
            </a:r>
            <a:r>
              <a:rPr lang="ru-RU" dirty="0"/>
              <a:t>» та </a:t>
            </a:r>
            <a:r>
              <a:rPr lang="ru-RU" dirty="0" err="1"/>
              <a:t>Едварда</a:t>
            </a:r>
            <a:r>
              <a:rPr lang="ru-RU" dirty="0"/>
              <a:t> «Теда». </a:t>
            </a:r>
            <a:r>
              <a:rPr lang="ru-RU" dirty="0" err="1"/>
              <a:t>Двоє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пішли</a:t>
            </a:r>
            <a:r>
              <a:rPr lang="ru-RU" dirty="0"/>
              <a:t> у </a:t>
            </a:r>
            <a:r>
              <a:rPr lang="ru-RU" dirty="0" err="1"/>
              <a:t>політику</a:t>
            </a:r>
            <a:r>
              <a:rPr lang="ru-RU" dirty="0"/>
              <a:t> та </a:t>
            </a:r>
            <a:r>
              <a:rPr lang="ru-RU" dirty="0" err="1"/>
              <a:t>підтримували</a:t>
            </a:r>
            <a:r>
              <a:rPr lang="ru-RU" dirty="0"/>
              <a:t> Джона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президентської</a:t>
            </a:r>
            <a:r>
              <a:rPr lang="ru-RU" dirty="0"/>
              <a:t> </a:t>
            </a:r>
            <a:r>
              <a:rPr lang="ru-RU" dirty="0" err="1"/>
              <a:t>каденції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smtClean="0"/>
              <a:t>сестер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Джона </a:t>
            </a:r>
            <a:r>
              <a:rPr lang="ru-RU" dirty="0" err="1"/>
              <a:t>його</a:t>
            </a:r>
            <a:r>
              <a:rPr lang="ru-RU" dirty="0"/>
              <a:t> родина </a:t>
            </a:r>
            <a:r>
              <a:rPr lang="ru-RU" dirty="0" err="1"/>
              <a:t>переїхала</a:t>
            </a:r>
            <a:r>
              <a:rPr lang="ru-RU" dirty="0"/>
              <a:t> на </a:t>
            </a:r>
            <a:r>
              <a:rPr lang="ru-RU" dirty="0" err="1"/>
              <a:t>Абботсфорд-роуд</a:t>
            </a:r>
            <a:r>
              <a:rPr lang="ru-RU" dirty="0"/>
              <a:t>, де </a:t>
            </a:r>
            <a:r>
              <a:rPr lang="ru-RU" dirty="0" err="1"/>
              <a:t>він</a:t>
            </a:r>
            <a:r>
              <a:rPr lang="ru-RU" dirty="0"/>
              <a:t> почав </a:t>
            </a:r>
            <a:r>
              <a:rPr lang="ru-RU" dirty="0" err="1"/>
              <a:t>відвідувати</a:t>
            </a:r>
            <a:r>
              <a:rPr lang="ru-RU" dirty="0"/>
              <a:t> школу «</a:t>
            </a:r>
            <a:r>
              <a:rPr lang="ru-RU" dirty="0" err="1"/>
              <a:t>Декстер</a:t>
            </a:r>
            <a:r>
              <a:rPr lang="ru-RU" dirty="0"/>
              <a:t>», у </a:t>
            </a:r>
            <a:r>
              <a:rPr lang="ru-RU" dirty="0" err="1"/>
              <a:t>якій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протестантської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, </a:t>
            </a:r>
            <a:r>
              <a:rPr lang="ru-RU" dirty="0" err="1"/>
              <a:t>учнями</a:t>
            </a:r>
            <a:r>
              <a:rPr lang="ru-RU" dirty="0"/>
              <a:t>-католиками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сам та </a:t>
            </a:r>
            <a:r>
              <a:rPr lang="ru-RU" dirty="0" err="1"/>
              <a:t>його</a:t>
            </a:r>
            <a:r>
              <a:rPr lang="ru-RU" dirty="0"/>
              <a:t> брат Джозеф. Джон </a:t>
            </a:r>
            <a:r>
              <a:rPr lang="ru-RU" dirty="0" err="1"/>
              <a:t>зростав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слабким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численними</a:t>
            </a:r>
            <a:r>
              <a:rPr lang="ru-RU" dirty="0"/>
              <a:t> хворобами у </a:t>
            </a:r>
            <a:r>
              <a:rPr lang="ru-RU" dirty="0" err="1"/>
              <a:t>дитинстві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28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8640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1930</a:t>
            </a:r>
            <a:r>
              <a:rPr lang="ru-RU" dirty="0"/>
              <a:t> року Джон </a:t>
            </a:r>
            <a:r>
              <a:rPr lang="ru-RU" dirty="0" err="1"/>
              <a:t>Кеннеді</a:t>
            </a:r>
            <a:r>
              <a:rPr lang="ru-RU" dirty="0"/>
              <a:t>, у </a:t>
            </a:r>
            <a:r>
              <a:rPr lang="ru-RU" dirty="0" err="1"/>
              <a:t>віці</a:t>
            </a:r>
            <a:r>
              <a:rPr lang="ru-RU" dirty="0"/>
              <a:t> 13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направлений до </a:t>
            </a:r>
            <a:r>
              <a:rPr lang="ru-RU" dirty="0" err="1"/>
              <a:t>католицької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 smtClean="0"/>
              <a:t>Кентрберрі</a:t>
            </a:r>
            <a:r>
              <a:rPr lang="ru-RU" dirty="0" smtClean="0"/>
              <a:t>. Там </a:t>
            </a:r>
            <a:r>
              <a:rPr lang="ru-RU" dirty="0" err="1"/>
              <a:t>скаржився</a:t>
            </a:r>
            <a:r>
              <a:rPr lang="ru-RU" dirty="0"/>
              <a:t> на </a:t>
            </a:r>
            <a:r>
              <a:rPr lang="ru-RU" dirty="0" err="1"/>
              <a:t>жорсткий</a:t>
            </a:r>
            <a:r>
              <a:rPr lang="ru-RU" dirty="0"/>
              <a:t> режим </a:t>
            </a:r>
            <a:r>
              <a:rPr lang="ru-RU" dirty="0" err="1"/>
              <a:t>школи</a:t>
            </a:r>
            <a:r>
              <a:rPr lang="ru-RU" dirty="0"/>
              <a:t> та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релігійного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. </a:t>
            </a:r>
            <a:r>
              <a:rPr lang="ru-RU" dirty="0" err="1"/>
              <a:t>Майже</a:t>
            </a:r>
            <a:r>
              <a:rPr lang="ru-RU" dirty="0"/>
              <a:t> весь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Джон </a:t>
            </a:r>
            <a:r>
              <a:rPr lang="ru-RU" dirty="0" err="1"/>
              <a:t>провів</a:t>
            </a:r>
            <a:r>
              <a:rPr lang="ru-RU" dirty="0"/>
              <a:t> у </a:t>
            </a:r>
            <a:r>
              <a:rPr lang="ru-RU" dirty="0" err="1"/>
              <a:t>лкарні</a:t>
            </a:r>
            <a:r>
              <a:rPr lang="ru-RU" dirty="0"/>
              <a:t>, </a:t>
            </a:r>
            <a:r>
              <a:rPr lang="ru-RU" dirty="0" err="1"/>
              <a:t>продовжуючи</a:t>
            </a:r>
            <a:r>
              <a:rPr lang="ru-RU" dirty="0"/>
              <a:t> </a:t>
            </a:r>
            <a:r>
              <a:rPr lang="ru-RU" dirty="0" err="1"/>
              <a:t>страждати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численних</a:t>
            </a:r>
            <a:r>
              <a:rPr lang="ru-RU" dirty="0"/>
              <a:t> хвороб.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практикував</a:t>
            </a:r>
            <a:r>
              <a:rPr lang="ru-RU" dirty="0"/>
              <a:t> </a:t>
            </a:r>
            <a:r>
              <a:rPr lang="ru-RU" dirty="0" err="1"/>
              <a:t>домашню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, але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спортом, </a:t>
            </a:r>
            <a:r>
              <a:rPr lang="ru-RU" dirty="0" err="1"/>
              <a:t>зокрема</a:t>
            </a:r>
            <a:r>
              <a:rPr lang="ru-RU" dirty="0"/>
              <a:t> баскетболом, легкою атлетикою та бейсболом.</a:t>
            </a:r>
          </a:p>
          <a:p>
            <a:r>
              <a:rPr lang="ru-RU" dirty="0" err="1"/>
              <a:t>Вже</a:t>
            </a:r>
            <a:r>
              <a:rPr lang="ru-RU" dirty="0"/>
              <a:t> у </a:t>
            </a:r>
            <a:r>
              <a:rPr lang="ru-RU" dirty="0" err="1"/>
              <a:t>віці</a:t>
            </a:r>
            <a:r>
              <a:rPr lang="ru-RU" dirty="0"/>
              <a:t> 14 </a:t>
            </a:r>
            <a:r>
              <a:rPr lang="ru-RU" dirty="0" err="1"/>
              <a:t>років</a:t>
            </a:r>
            <a:r>
              <a:rPr lang="ru-RU" dirty="0"/>
              <a:t>, Джон </a:t>
            </a:r>
            <a:r>
              <a:rPr lang="ru-RU" dirty="0" err="1"/>
              <a:t>пішов</a:t>
            </a:r>
            <a:r>
              <a:rPr lang="ru-RU" dirty="0"/>
              <a:t> на </a:t>
            </a:r>
            <a:r>
              <a:rPr lang="ru-RU" dirty="0" err="1"/>
              <a:t>навчання</a:t>
            </a:r>
            <a:r>
              <a:rPr lang="ru-RU" dirty="0"/>
              <a:t> до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Чоут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 smtClean="0"/>
              <a:t>Уоллінгфорд</a:t>
            </a:r>
            <a:r>
              <a:rPr lang="ru-RU" dirty="0" smtClean="0"/>
              <a:t>.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репутацію</a:t>
            </a:r>
            <a:r>
              <a:rPr lang="ru-RU" dirty="0"/>
              <a:t> </a:t>
            </a:r>
            <a:r>
              <a:rPr lang="ru-RU" dirty="0" err="1"/>
              <a:t>незібраного</a:t>
            </a:r>
            <a:r>
              <a:rPr lang="ru-RU" dirty="0"/>
              <a:t> та </a:t>
            </a:r>
            <a:r>
              <a:rPr lang="ru-RU" dirty="0" err="1"/>
              <a:t>несерйозного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, входив у так званий «клуб </a:t>
            </a:r>
            <a:r>
              <a:rPr lang="ru-RU" dirty="0" err="1"/>
              <a:t>Макерів</a:t>
            </a:r>
            <a:r>
              <a:rPr lang="ru-RU" dirty="0"/>
              <a:t>», члени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виконували</a:t>
            </a:r>
            <a:r>
              <a:rPr lang="ru-RU" dirty="0"/>
              <a:t> </a:t>
            </a:r>
            <a:r>
              <a:rPr lang="ru-RU" dirty="0" err="1"/>
              <a:t>непристойні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про </a:t>
            </a:r>
            <a:r>
              <a:rPr lang="ru-RU" dirty="0" err="1"/>
              <a:t>викладачів</a:t>
            </a:r>
            <a:r>
              <a:rPr lang="ru-RU" dirty="0"/>
              <a:t> та </a:t>
            </a:r>
            <a:r>
              <a:rPr lang="ru-RU" dirty="0" err="1"/>
              <a:t>адміністрацію</a:t>
            </a:r>
            <a:r>
              <a:rPr lang="ru-RU" dirty="0"/>
              <a:t> закладу, а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не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високими</a:t>
            </a:r>
            <a:r>
              <a:rPr lang="ru-RU" dirty="0"/>
              <a:t>. Тим не </a:t>
            </a:r>
            <a:r>
              <a:rPr lang="ru-RU" dirty="0" err="1"/>
              <a:t>менш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виключений</a:t>
            </a:r>
            <a:r>
              <a:rPr lang="ru-RU" dirty="0"/>
              <a:t> і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хоч</a:t>
            </a:r>
            <a:r>
              <a:rPr lang="ru-RU" dirty="0"/>
              <a:t> і не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.</a:t>
            </a:r>
          </a:p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Джон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продовжити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 1935 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здійснив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вступити</a:t>
            </a:r>
            <a:r>
              <a:rPr lang="ru-RU" dirty="0"/>
              <a:t> до Гарварду, але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серпня</a:t>
            </a:r>
            <a:r>
              <a:rPr lang="ru-RU" dirty="0"/>
              <a:t> того ж року забрав </a:t>
            </a:r>
            <a:r>
              <a:rPr lang="ru-RU" dirty="0" err="1"/>
              <a:t>документи</a:t>
            </a:r>
            <a:r>
              <a:rPr lang="ru-RU" dirty="0"/>
              <a:t> і </a:t>
            </a:r>
            <a:r>
              <a:rPr lang="ru-RU" dirty="0" err="1"/>
              <a:t>вирушив</a:t>
            </a:r>
            <a:r>
              <a:rPr lang="ru-RU" dirty="0"/>
              <a:t> до </a:t>
            </a:r>
            <a:r>
              <a:rPr lang="ru-RU" dirty="0" err="1"/>
              <a:t>Лондонської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та </a:t>
            </a:r>
            <a:r>
              <a:rPr lang="ru-RU" dirty="0" err="1"/>
              <a:t>політичних</a:t>
            </a:r>
            <a:r>
              <a:rPr lang="ru-RU" dirty="0"/>
              <a:t> наук. Через </a:t>
            </a:r>
            <a:r>
              <a:rPr lang="ru-RU" dirty="0" err="1"/>
              <a:t>чергові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здоров'ям</a:t>
            </a:r>
            <a:r>
              <a:rPr lang="ru-RU" dirty="0"/>
              <a:t>, </a:t>
            </a:r>
            <a:r>
              <a:rPr lang="ru-RU" dirty="0" err="1"/>
              <a:t>повернувся</a:t>
            </a:r>
            <a:r>
              <a:rPr lang="ru-RU" dirty="0"/>
              <a:t> до Америки і на </a:t>
            </a:r>
            <a:r>
              <a:rPr lang="ru-RU" dirty="0" err="1"/>
              <a:t>півроку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зарахований</a:t>
            </a:r>
            <a:r>
              <a:rPr lang="ru-RU" dirty="0"/>
              <a:t> до </a:t>
            </a:r>
            <a:r>
              <a:rPr lang="ru-RU" dirty="0" err="1"/>
              <a:t>Принстонського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58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5112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серпні</a:t>
            </a:r>
            <a:r>
              <a:rPr lang="ru-RU" dirty="0"/>
              <a:t> 1936 року,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чергової</a:t>
            </a:r>
            <a:r>
              <a:rPr lang="ru-RU" dirty="0"/>
              <a:t> </a:t>
            </a:r>
            <a:r>
              <a:rPr lang="ru-RU" dirty="0" err="1"/>
              <a:t>госпіталізації</a:t>
            </a:r>
            <a:r>
              <a:rPr lang="ru-RU" dirty="0"/>
              <a:t>,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вдруге</a:t>
            </a:r>
            <a:r>
              <a:rPr lang="ru-RU" dirty="0"/>
              <a:t> подав </a:t>
            </a:r>
            <a:r>
              <a:rPr lang="ru-RU" dirty="0" err="1"/>
              <a:t>документи</a:t>
            </a:r>
            <a:r>
              <a:rPr lang="ru-RU" dirty="0"/>
              <a:t> до </a:t>
            </a:r>
            <a:r>
              <a:rPr lang="ru-RU" dirty="0" err="1"/>
              <a:t>Гарвардського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 та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зарахований</a:t>
            </a:r>
            <a:r>
              <a:rPr lang="ru-RU" dirty="0"/>
              <a:t>. У </a:t>
            </a:r>
            <a:r>
              <a:rPr lang="ru-RU" dirty="0" err="1"/>
              <a:t>Гарварді</a:t>
            </a:r>
            <a:r>
              <a:rPr lang="ru-RU" dirty="0"/>
              <a:t> Джон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спортом, читав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приділяв</a:t>
            </a:r>
            <a:r>
              <a:rPr lang="ru-RU" dirty="0"/>
              <a:t> </a:t>
            </a:r>
            <a:r>
              <a:rPr lang="ru-RU" dirty="0" err="1"/>
              <a:t>навчанню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літніх</a:t>
            </a:r>
            <a:r>
              <a:rPr lang="ru-RU" dirty="0"/>
              <a:t> </a:t>
            </a:r>
            <a:r>
              <a:rPr lang="ru-RU" dirty="0" err="1"/>
              <a:t>канікул</a:t>
            </a:r>
            <a:r>
              <a:rPr lang="ru-RU" dirty="0"/>
              <a:t> 1937 року,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відвідав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 </a:t>
            </a:r>
            <a:r>
              <a:rPr lang="ru-RU" dirty="0" err="1"/>
              <a:t>Німеччину</a:t>
            </a:r>
            <a:r>
              <a:rPr lang="ru-RU" dirty="0"/>
              <a:t> та </a:t>
            </a:r>
            <a:r>
              <a:rPr lang="ru-RU" dirty="0" err="1"/>
              <a:t>Італію</a:t>
            </a:r>
            <a:r>
              <a:rPr lang="ru-RU" dirty="0"/>
              <a:t>, </a:t>
            </a:r>
            <a:r>
              <a:rPr lang="ru-RU" dirty="0" err="1"/>
              <a:t>Кеннеді</a:t>
            </a:r>
            <a:r>
              <a:rPr lang="ru-RU" dirty="0"/>
              <a:t> почав </a:t>
            </a:r>
            <a:r>
              <a:rPr lang="ru-RU" dirty="0" err="1"/>
              <a:t>серйозно</a:t>
            </a:r>
            <a:r>
              <a:rPr lang="ru-RU" dirty="0"/>
              <a:t> </a:t>
            </a:r>
            <a:r>
              <a:rPr lang="ru-RU" dirty="0" err="1"/>
              <a:t>цікавитися</a:t>
            </a:r>
            <a:r>
              <a:rPr lang="ru-RU" dirty="0"/>
              <a:t> </a:t>
            </a:r>
            <a:r>
              <a:rPr lang="ru-RU" dirty="0" err="1"/>
              <a:t>історією</a:t>
            </a:r>
            <a:r>
              <a:rPr lang="ru-RU" dirty="0"/>
              <a:t> та </a:t>
            </a:r>
            <a:r>
              <a:rPr lang="ru-RU" dirty="0" err="1"/>
              <a:t>політологією</a:t>
            </a:r>
            <a:r>
              <a:rPr lang="ru-RU" dirty="0"/>
              <a:t>. У 1940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відзнакою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.</a:t>
            </a:r>
          </a:p>
          <a:p>
            <a:r>
              <a:rPr lang="ru-RU" dirty="0"/>
              <a:t>Прямо перед </a:t>
            </a:r>
            <a:r>
              <a:rPr lang="ru-RU" dirty="0" err="1"/>
              <a:t>війною</a:t>
            </a:r>
            <a:r>
              <a:rPr lang="ru-RU" dirty="0"/>
              <a:t> </a:t>
            </a:r>
            <a:r>
              <a:rPr lang="ru-RU" dirty="0" err="1"/>
              <a:t>здійснив</a:t>
            </a:r>
            <a:r>
              <a:rPr lang="ru-RU" dirty="0"/>
              <a:t> турне </a:t>
            </a:r>
            <a:r>
              <a:rPr lang="ru-RU" dirty="0" err="1"/>
              <a:t>країнами</a:t>
            </a:r>
            <a:r>
              <a:rPr lang="ru-RU" dirty="0"/>
              <a:t> </a:t>
            </a:r>
            <a:r>
              <a:rPr lang="ru-RU" dirty="0" err="1"/>
              <a:t>Східної</a:t>
            </a:r>
            <a:r>
              <a:rPr lang="ru-RU" dirty="0"/>
              <a:t> та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Близьким</a:t>
            </a:r>
            <a:r>
              <a:rPr lang="ru-RU" dirty="0"/>
              <a:t> Сходом,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відвідав</a:t>
            </a:r>
            <a:r>
              <a:rPr lang="ru-RU" dirty="0"/>
              <a:t> СРСР, </a:t>
            </a:r>
            <a:r>
              <a:rPr lang="ru-RU" dirty="0" err="1"/>
              <a:t>Чехо-Словаччину</a:t>
            </a:r>
            <a:r>
              <a:rPr lang="ru-RU" dirty="0"/>
              <a:t>  та </a:t>
            </a:r>
            <a:r>
              <a:rPr lang="ru-RU" dirty="0" err="1"/>
              <a:t>Балкани</a:t>
            </a:r>
            <a:r>
              <a:rPr lang="ru-RU" dirty="0"/>
              <a:t>. Початок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застав у </a:t>
            </a:r>
            <a:r>
              <a:rPr lang="ru-RU" dirty="0" err="1"/>
              <a:t>Лондоні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78" y="18864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702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63367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Внаслідок</a:t>
            </a:r>
            <a:r>
              <a:rPr lang="ru-RU" dirty="0"/>
              <a:t> проблем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здоров'ям</a:t>
            </a:r>
            <a:r>
              <a:rPr lang="ru-RU" dirty="0"/>
              <a:t>, не </a:t>
            </a:r>
            <a:r>
              <a:rPr lang="ru-RU" dirty="0" err="1"/>
              <a:t>був</a:t>
            </a:r>
            <a:r>
              <a:rPr lang="ru-RU" dirty="0"/>
              <a:t> призваний до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. Але,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наполяганням</a:t>
            </a:r>
            <a:r>
              <a:rPr lang="ru-RU" dirty="0"/>
              <a:t> та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батька, Джон </a:t>
            </a:r>
            <a:r>
              <a:rPr lang="ru-RU" dirty="0" err="1"/>
              <a:t>Кеннеді</a:t>
            </a:r>
            <a:r>
              <a:rPr lang="ru-RU" dirty="0"/>
              <a:t> почав службу у ВМФ США у 1941 р. Брав участь в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 на Тихому </a:t>
            </a:r>
            <a:r>
              <a:rPr lang="ru-RU" dirty="0" err="1"/>
              <a:t>океані</a:t>
            </a:r>
            <a:r>
              <a:rPr lang="ru-RU" dirty="0"/>
              <a:t>.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 лейтенанта і став </a:t>
            </a:r>
            <a:r>
              <a:rPr lang="ru-RU" dirty="0" err="1"/>
              <a:t>капітаном</a:t>
            </a:r>
            <a:r>
              <a:rPr lang="ru-RU" dirty="0"/>
              <a:t> торпедного катера. </a:t>
            </a:r>
            <a:r>
              <a:rPr lang="uk-UA" dirty="0"/>
              <a:t>У </a:t>
            </a:r>
            <a:r>
              <a:rPr lang="ru-RU" dirty="0"/>
              <a:t>1943 </a:t>
            </a:r>
            <a:r>
              <a:rPr lang="ru-RU" dirty="0" err="1"/>
              <a:t>японський</a:t>
            </a:r>
            <a:r>
              <a:rPr lang="ru-RU" dirty="0"/>
              <a:t> </a:t>
            </a:r>
            <a:r>
              <a:rPr lang="ru-RU" dirty="0" err="1"/>
              <a:t>есмінець</a:t>
            </a:r>
            <a:r>
              <a:rPr lang="ru-RU" dirty="0"/>
              <a:t> «</a:t>
            </a:r>
            <a:r>
              <a:rPr lang="ru-RU" dirty="0" err="1"/>
              <a:t>Амагірі</a:t>
            </a:r>
            <a:r>
              <a:rPr lang="ru-RU" dirty="0"/>
              <a:t>» протаранив і </a:t>
            </a:r>
            <a:r>
              <a:rPr lang="ru-RU" dirty="0" err="1" smtClean="0"/>
              <a:t>розрізав</a:t>
            </a:r>
            <a:r>
              <a:rPr lang="ru-RU" dirty="0" smtClean="0"/>
              <a:t> катер </a:t>
            </a:r>
            <a:r>
              <a:rPr lang="ru-RU" dirty="0" err="1" smtClean="0"/>
              <a:t>навпіл</a:t>
            </a:r>
            <a:r>
              <a:rPr lang="ru-RU" dirty="0"/>
              <a:t>.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кинутий</a:t>
            </a:r>
            <a:r>
              <a:rPr lang="ru-RU" dirty="0"/>
              <a:t> через палубу,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пошкодило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спинний</a:t>
            </a:r>
            <a:r>
              <a:rPr lang="ru-RU" dirty="0"/>
              <a:t> хребет.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врятував</a:t>
            </a:r>
            <a:r>
              <a:rPr lang="ru-RU" dirty="0"/>
              <a:t> 11 з 13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моряків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залишався</a:t>
            </a:r>
            <a:r>
              <a:rPr lang="ru-RU" dirty="0"/>
              <a:t> в </a:t>
            </a:r>
            <a:r>
              <a:rPr lang="ru-RU" dirty="0" err="1"/>
              <a:t>морі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4 годин,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важкообгорілих</a:t>
            </a:r>
            <a:r>
              <a:rPr lang="ru-RU" dirty="0"/>
              <a:t> </a:t>
            </a:r>
            <a:r>
              <a:rPr lang="ru-RU" dirty="0" err="1"/>
              <a:t>товаришів</a:t>
            </a:r>
            <a:r>
              <a:rPr lang="ru-RU" dirty="0"/>
              <a:t>. За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геройський</a:t>
            </a:r>
            <a:r>
              <a:rPr lang="ru-RU" dirty="0"/>
              <a:t> </a:t>
            </a:r>
            <a:r>
              <a:rPr lang="ru-RU" dirty="0" err="1"/>
              <a:t>вчинок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нагороджено</a:t>
            </a:r>
            <a:r>
              <a:rPr lang="ru-RU" dirty="0"/>
              <a:t> </a:t>
            </a:r>
            <a:r>
              <a:rPr lang="ru-RU" dirty="0" err="1"/>
              <a:t>Медаллю</a:t>
            </a:r>
            <a:r>
              <a:rPr lang="ru-RU" dirty="0"/>
              <a:t> ВМС та Корпусу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піхоти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надруковано</a:t>
            </a:r>
            <a:r>
              <a:rPr lang="ru-RU" dirty="0"/>
              <a:t> у «Нью-Йорк Таймс». Так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улюбленцем</a:t>
            </a:r>
            <a:r>
              <a:rPr lang="ru-RU" dirty="0"/>
              <a:t> </a:t>
            </a:r>
            <a:r>
              <a:rPr lang="ru-RU" dirty="0" err="1"/>
              <a:t>американців</a:t>
            </a:r>
            <a:r>
              <a:rPr lang="ru-RU" dirty="0"/>
              <a:t> та </a:t>
            </a:r>
            <a:r>
              <a:rPr lang="ru-RU" dirty="0" err="1"/>
              <a:t>героєм</a:t>
            </a:r>
            <a:r>
              <a:rPr lang="ru-RU" dirty="0"/>
              <a:t> </a:t>
            </a:r>
            <a:r>
              <a:rPr lang="ru-RU" dirty="0" err="1"/>
              <a:t>війни</a:t>
            </a:r>
            <a:r>
              <a:rPr lang="ru-RU" dirty="0"/>
              <a:t>. До </a:t>
            </a:r>
            <a:r>
              <a:rPr lang="ru-RU" dirty="0" err="1"/>
              <a:t>речі</a:t>
            </a:r>
            <a:r>
              <a:rPr lang="ru-RU" dirty="0"/>
              <a:t>, у день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інагурації</a:t>
            </a:r>
            <a:r>
              <a:rPr lang="ru-RU" dirty="0"/>
              <a:t>,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листівку</a:t>
            </a:r>
            <a:r>
              <a:rPr lang="ru-RU" dirty="0"/>
              <a:t> з </a:t>
            </a:r>
            <a:r>
              <a:rPr lang="ru-RU" dirty="0" err="1"/>
              <a:t>Японії</a:t>
            </a:r>
            <a:r>
              <a:rPr lang="ru-RU" dirty="0"/>
              <a:t>, </a:t>
            </a:r>
            <a:r>
              <a:rPr lang="ru-RU" dirty="0" err="1"/>
              <a:t>підписану</a:t>
            </a:r>
            <a:r>
              <a:rPr lang="ru-RU" dirty="0"/>
              <a:t> </a:t>
            </a:r>
            <a:r>
              <a:rPr lang="ru-RU" dirty="0" err="1"/>
              <a:t>усіма</a:t>
            </a:r>
            <a:r>
              <a:rPr lang="ru-RU" dirty="0"/>
              <a:t> членами </a:t>
            </a:r>
            <a:r>
              <a:rPr lang="ru-RU" dirty="0" err="1"/>
              <a:t>екіпажу</a:t>
            </a:r>
            <a:r>
              <a:rPr lang="ru-RU" dirty="0"/>
              <a:t> </a:t>
            </a:r>
            <a:r>
              <a:rPr lang="ru-RU" dirty="0" err="1"/>
              <a:t>есмінця</a:t>
            </a:r>
            <a:r>
              <a:rPr lang="ru-RU" dirty="0"/>
              <a:t> «</a:t>
            </a:r>
            <a:r>
              <a:rPr lang="ru-RU" dirty="0" err="1"/>
              <a:t>Амагірі</a:t>
            </a:r>
            <a:r>
              <a:rPr lang="ru-RU" dirty="0"/>
              <a:t>», у </a:t>
            </a:r>
            <a:r>
              <a:rPr lang="ru-RU" dirty="0" err="1"/>
              <a:t>якій</a:t>
            </a:r>
            <a:r>
              <a:rPr lang="ru-RU" dirty="0"/>
              <a:t> вони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вітали</a:t>
            </a:r>
            <a:r>
              <a:rPr lang="ru-RU" dirty="0"/>
              <a:t> з </a:t>
            </a:r>
            <a:r>
              <a:rPr lang="ru-RU" dirty="0" err="1"/>
              <a:t>обранням</a:t>
            </a:r>
            <a:r>
              <a:rPr lang="ru-RU" dirty="0"/>
              <a:t> на посаду Президента США.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0"/>
            <a:ext cx="2434560" cy="162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74" y="2564904"/>
            <a:ext cx="2621510" cy="173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71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99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Початок політичної кар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800" dirty="0" err="1" smtClean="0">
                <a:latin typeface="Arial" pitchFamily="34" charset="0"/>
                <a:cs typeface="Arial" pitchFamily="34" charset="0"/>
              </a:rPr>
              <a:t>єри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43184"/>
            <a:ext cx="89644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Джон </a:t>
            </a:r>
            <a:r>
              <a:rPr lang="ru-RU" dirty="0" err="1"/>
              <a:t>бажав</a:t>
            </a:r>
            <a:r>
              <a:rPr lang="ru-RU" dirty="0"/>
              <a:t> стати </a:t>
            </a:r>
            <a:r>
              <a:rPr lang="ru-RU" dirty="0" err="1"/>
              <a:t>журналістом</a:t>
            </a:r>
            <a:r>
              <a:rPr lang="ru-RU" dirty="0"/>
              <a:t>, тому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влаштувався</a:t>
            </a:r>
            <a:r>
              <a:rPr lang="ru-RU" dirty="0"/>
              <a:t> на роботу в одну з газет. Але у </a:t>
            </a:r>
            <a:r>
              <a:rPr lang="ru-RU" dirty="0" err="1"/>
              <a:t>його</a:t>
            </a:r>
            <a:r>
              <a:rPr lang="ru-RU" dirty="0"/>
              <a:t> батька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. У 1946 </a:t>
            </a:r>
            <a:r>
              <a:rPr lang="ru-RU" dirty="0" err="1"/>
              <a:t>році</a:t>
            </a:r>
            <a:r>
              <a:rPr lang="ru-RU" dirty="0"/>
              <a:t> Джон почав </a:t>
            </a:r>
            <a:r>
              <a:rPr lang="ru-RU" dirty="0" err="1"/>
              <a:t>передвиборчу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 за </a:t>
            </a:r>
            <a:r>
              <a:rPr lang="ru-RU" dirty="0" err="1"/>
              <a:t>місце</a:t>
            </a:r>
            <a:r>
              <a:rPr lang="ru-RU" dirty="0"/>
              <a:t> у </a:t>
            </a:r>
            <a:r>
              <a:rPr lang="ru-RU" dirty="0" err="1"/>
              <a:t>Палаті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 </a:t>
            </a:r>
            <a:r>
              <a:rPr lang="ru-RU" dirty="0" err="1"/>
              <a:t>Конгресу</a:t>
            </a:r>
            <a:r>
              <a:rPr lang="ru-RU" dirty="0"/>
              <a:t> США у </a:t>
            </a:r>
            <a:r>
              <a:rPr lang="ru-RU" dirty="0" err="1" smtClean="0"/>
              <a:t>Бостоні</a:t>
            </a:r>
            <a:r>
              <a:rPr lang="ru-RU" dirty="0" smtClean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підказкам</a:t>
            </a:r>
            <a:r>
              <a:rPr lang="ru-RU" dirty="0"/>
              <a:t> батька, Джон </a:t>
            </a:r>
            <a:r>
              <a:rPr lang="ru-RU" dirty="0" err="1"/>
              <a:t>повторював</a:t>
            </a:r>
            <a:r>
              <a:rPr lang="ru-RU" dirty="0"/>
              <a:t> у кожному </a:t>
            </a:r>
            <a:r>
              <a:rPr lang="ru-RU" dirty="0" err="1"/>
              <a:t>виступі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подвигу в </a:t>
            </a:r>
            <a:r>
              <a:rPr lang="ru-RU" dirty="0" smtClean="0"/>
              <a:t>Тихому </a:t>
            </a:r>
            <a:r>
              <a:rPr lang="ru-RU" dirty="0" err="1" smtClean="0"/>
              <a:t>океані</a:t>
            </a:r>
            <a:r>
              <a:rPr lang="ru-RU" dirty="0" smtClean="0"/>
              <a:t>, </a:t>
            </a:r>
            <a:r>
              <a:rPr lang="ru-RU" dirty="0" err="1"/>
              <a:t>розповідав</a:t>
            </a:r>
            <a:r>
              <a:rPr lang="ru-RU" dirty="0"/>
              <a:t> про </a:t>
            </a:r>
            <a:r>
              <a:rPr lang="ru-RU" dirty="0" err="1"/>
              <a:t>героїчну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старшого брата </a:t>
            </a:r>
            <a:r>
              <a:rPr lang="ru-RU" dirty="0" smtClean="0"/>
              <a:t>Джо,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забезпечив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широку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електорату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 smtClean="0"/>
              <a:t>забезпечувала</a:t>
            </a:r>
            <a:r>
              <a:rPr lang="ru-RU" dirty="0" smtClean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популярності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, </a:t>
            </a:r>
            <a:r>
              <a:rPr lang="ru-RU" dirty="0" err="1"/>
              <a:t>запрошуючи</a:t>
            </a:r>
            <a:r>
              <a:rPr lang="ru-RU" dirty="0"/>
              <a:t> на чай дружин </a:t>
            </a:r>
            <a:r>
              <a:rPr lang="ru-RU" dirty="0" err="1"/>
              <a:t>політиків</a:t>
            </a:r>
            <a:r>
              <a:rPr lang="ru-RU" dirty="0"/>
              <a:t> з </a:t>
            </a:r>
            <a:r>
              <a:rPr lang="ru-RU" dirty="0" err="1"/>
              <a:t>передвиборчого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 Джона. Так </a:t>
            </a:r>
            <a:r>
              <a:rPr lang="ru-RU" dirty="0" err="1"/>
              <a:t>створювався</a:t>
            </a:r>
            <a:r>
              <a:rPr lang="ru-RU" dirty="0"/>
              <a:t> образ </a:t>
            </a:r>
            <a:r>
              <a:rPr lang="ru-RU" dirty="0" err="1"/>
              <a:t>дружньої</a:t>
            </a:r>
            <a:r>
              <a:rPr lang="ru-RU" dirty="0"/>
              <a:t>, </a:t>
            </a:r>
            <a:r>
              <a:rPr lang="ru-RU" dirty="0" err="1"/>
              <a:t>люблячої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сприяло</a:t>
            </a:r>
            <a:r>
              <a:rPr lang="ru-RU" dirty="0"/>
              <a:t> </a:t>
            </a:r>
            <a:r>
              <a:rPr lang="ru-RU" dirty="0" err="1"/>
              <a:t>збільшенню</a:t>
            </a:r>
            <a:r>
              <a:rPr lang="ru-RU" dirty="0"/>
              <a:t> </a:t>
            </a:r>
            <a:r>
              <a:rPr lang="ru-RU" dirty="0" err="1"/>
              <a:t>популярності</a:t>
            </a:r>
            <a:r>
              <a:rPr lang="ru-RU" dirty="0"/>
              <a:t> </a:t>
            </a:r>
            <a:r>
              <a:rPr lang="ru-RU" dirty="0" err="1"/>
              <a:t>Кеннеді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витрачав</a:t>
            </a:r>
            <a:r>
              <a:rPr lang="ru-RU" dirty="0"/>
              <a:t> </a:t>
            </a:r>
            <a:r>
              <a:rPr lang="ru-RU" dirty="0" err="1"/>
              <a:t>величезні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грошей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союзників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. У </a:t>
            </a:r>
            <a:r>
              <a:rPr lang="ru-RU" dirty="0" smtClean="0"/>
              <a:t>1946</a:t>
            </a:r>
            <a:r>
              <a:rPr lang="ru-RU" dirty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/>
              <a:t>він</a:t>
            </a:r>
            <a:r>
              <a:rPr lang="ru-RU" dirty="0"/>
              <a:t> став депутатом </a:t>
            </a:r>
            <a:r>
              <a:rPr lang="ru-RU" dirty="0" err="1"/>
              <a:t>Палати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Демократичної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заявити</a:t>
            </a:r>
            <a:r>
              <a:rPr lang="ru-RU" dirty="0"/>
              <a:t> про себе на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арені</a:t>
            </a:r>
            <a:r>
              <a:rPr lang="ru-RU" dirty="0"/>
              <a:t>, Джон </a:t>
            </a:r>
            <a:r>
              <a:rPr lang="ru-RU" dirty="0" err="1"/>
              <a:t>відправився</a:t>
            </a:r>
            <a:r>
              <a:rPr lang="ru-RU" dirty="0"/>
              <a:t> у </a:t>
            </a:r>
            <a:r>
              <a:rPr lang="ru-RU" dirty="0" err="1"/>
              <a:t>подорож</a:t>
            </a:r>
            <a:r>
              <a:rPr lang="ru-RU" dirty="0"/>
              <a:t> по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зустрівшись</a:t>
            </a:r>
            <a:r>
              <a:rPr lang="ru-RU" dirty="0"/>
              <a:t> з президентом </a:t>
            </a:r>
            <a:r>
              <a:rPr lang="ru-RU" dirty="0" err="1"/>
              <a:t>Югославії</a:t>
            </a:r>
            <a:r>
              <a:rPr lang="ru-RU" dirty="0"/>
              <a:t> </a:t>
            </a:r>
            <a:r>
              <a:rPr lang="ru-RU" dirty="0" err="1"/>
              <a:t>Йосипом</a:t>
            </a:r>
            <a:r>
              <a:rPr lang="ru-RU" dirty="0"/>
              <a:t> </a:t>
            </a:r>
            <a:r>
              <a:rPr lang="ru-RU" dirty="0" err="1"/>
              <a:t>Брозом</a:t>
            </a:r>
            <a:r>
              <a:rPr lang="ru-RU" dirty="0"/>
              <a:t> </a:t>
            </a:r>
            <a:r>
              <a:rPr lang="ru-RU" dirty="0" err="1"/>
              <a:t>Тіто</a:t>
            </a:r>
            <a:r>
              <a:rPr lang="ru-RU" dirty="0"/>
              <a:t>, з Папою </a:t>
            </a:r>
            <a:r>
              <a:rPr lang="ru-RU" dirty="0" err="1" smtClean="0"/>
              <a:t>Римським</a:t>
            </a:r>
            <a:r>
              <a:rPr lang="en-US" dirty="0" smtClean="0"/>
              <a:t>, </a:t>
            </a:r>
            <a:r>
              <a:rPr lang="ru-RU" dirty="0"/>
              <a:t>з </a:t>
            </a:r>
            <a:r>
              <a:rPr lang="ru-RU" dirty="0" err="1"/>
              <a:t>ізраїльським</a:t>
            </a:r>
            <a:r>
              <a:rPr lang="ru-RU" dirty="0"/>
              <a:t> </a:t>
            </a:r>
            <a:r>
              <a:rPr lang="ru-RU" dirty="0" err="1" smtClean="0"/>
              <a:t>прем'єр-міністром</a:t>
            </a:r>
            <a:r>
              <a:rPr lang="ru-RU" dirty="0" smtClean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лідерами</a:t>
            </a:r>
            <a:r>
              <a:rPr lang="ru-RU" dirty="0"/>
              <a:t>. У </a:t>
            </a:r>
            <a:r>
              <a:rPr lang="ru-RU" dirty="0" smtClean="0"/>
              <a:t>1952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/>
              <a:t>він</a:t>
            </a:r>
            <a:r>
              <a:rPr lang="ru-RU" dirty="0"/>
              <a:t> почав свою </a:t>
            </a:r>
            <a:r>
              <a:rPr lang="ru-RU" dirty="0" err="1"/>
              <a:t>передвиборчу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 за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Сенаті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/>
              <a:t>переміг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початком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за </a:t>
            </a:r>
            <a:r>
              <a:rPr lang="ru-RU" dirty="0" err="1"/>
              <a:t>президентський</a:t>
            </a:r>
            <a:r>
              <a:rPr lang="ru-RU" dirty="0"/>
              <a:t> пост.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99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532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 </a:t>
            </a:r>
            <a:r>
              <a:rPr lang="ru-RU" dirty="0" err="1"/>
              <a:t>січня</a:t>
            </a:r>
            <a:r>
              <a:rPr lang="ru-RU" dirty="0"/>
              <a:t> 1961 року Джон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склав</a:t>
            </a:r>
            <a:r>
              <a:rPr lang="ru-RU" dirty="0"/>
              <a:t> присягу і став таким чином 35-м президентом США.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церемонія</a:t>
            </a:r>
            <a:r>
              <a:rPr lang="ru-RU" dirty="0"/>
              <a:t> </a:t>
            </a:r>
            <a:r>
              <a:rPr lang="ru-RU" dirty="0" err="1"/>
              <a:t>інавгурації</a:t>
            </a:r>
            <a:r>
              <a:rPr lang="ru-RU" dirty="0"/>
              <a:t> проходила у </a:t>
            </a:r>
            <a:r>
              <a:rPr lang="ru-RU" dirty="0" err="1"/>
              <a:t>сильний</a:t>
            </a:r>
            <a:r>
              <a:rPr lang="ru-RU" dirty="0"/>
              <a:t> мороз, </a:t>
            </a:r>
            <a:r>
              <a:rPr lang="ru-RU" dirty="0" err="1"/>
              <a:t>промова</a:t>
            </a:r>
            <a:r>
              <a:rPr lang="ru-RU" dirty="0"/>
              <a:t> Джона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емоційною</a:t>
            </a:r>
            <a:r>
              <a:rPr lang="ru-RU" dirty="0"/>
              <a:t>. </a:t>
            </a:r>
            <a:r>
              <a:rPr lang="ru-RU" dirty="0" err="1"/>
              <a:t>Новообраний</a:t>
            </a:r>
            <a:r>
              <a:rPr lang="ru-RU" dirty="0"/>
              <a:t> Президент США закликав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бути </a:t>
            </a:r>
            <a:r>
              <a:rPr lang="ru-RU" dirty="0" err="1"/>
              <a:t>активними</a:t>
            </a:r>
            <a:r>
              <a:rPr lang="ru-RU" dirty="0"/>
              <a:t>, сказавши: «</a:t>
            </a:r>
            <a:r>
              <a:rPr lang="ru-RU" i="1" dirty="0"/>
              <a:t>Не </a:t>
            </a:r>
            <a:r>
              <a:rPr lang="ru-RU" i="1" dirty="0" err="1"/>
              <a:t>запитуйте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Ваша держава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зробити</a:t>
            </a:r>
            <a:r>
              <a:rPr lang="ru-RU" i="1" dirty="0"/>
              <a:t> для Вас, </a:t>
            </a:r>
            <a:r>
              <a:rPr lang="ru-RU" i="1" dirty="0" err="1"/>
              <a:t>запитуйте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Ви можете </a:t>
            </a:r>
            <a:r>
              <a:rPr lang="ru-RU" i="1" dirty="0" err="1"/>
              <a:t>зробити</a:t>
            </a:r>
            <a:r>
              <a:rPr lang="ru-RU" i="1" dirty="0"/>
              <a:t> для </a:t>
            </a:r>
            <a:r>
              <a:rPr lang="ru-RU" i="1" dirty="0" err="1"/>
              <a:t>Вашої</a:t>
            </a:r>
            <a:r>
              <a:rPr lang="ru-RU" i="1" dirty="0"/>
              <a:t> </a:t>
            </a:r>
            <a:r>
              <a:rPr lang="ru-RU" i="1" dirty="0" err="1"/>
              <a:t>держави</a:t>
            </a:r>
            <a:r>
              <a:rPr lang="ru-RU" dirty="0"/>
              <a:t>».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закликав народи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об'єднатися</a:t>
            </a:r>
            <a:r>
              <a:rPr lang="ru-RU" dirty="0"/>
              <a:t> </a:t>
            </a:r>
            <a:r>
              <a:rPr lang="ru-RU" dirty="0" err="1"/>
              <a:t>щоби</a:t>
            </a:r>
            <a:r>
              <a:rPr lang="ru-RU" dirty="0"/>
              <a:t> </a:t>
            </a:r>
            <a:r>
              <a:rPr lang="ru-RU" dirty="0" err="1"/>
              <a:t>побороти</a:t>
            </a:r>
            <a:r>
              <a:rPr lang="ru-RU" dirty="0"/>
              <a:t> «</a:t>
            </a:r>
            <a:r>
              <a:rPr lang="ru-RU" i="1" dirty="0" err="1"/>
              <a:t>спільних</a:t>
            </a:r>
            <a:r>
              <a:rPr lang="ru-RU" i="1" dirty="0"/>
              <a:t> </a:t>
            </a:r>
            <a:r>
              <a:rPr lang="ru-RU" i="1" dirty="0" err="1"/>
              <a:t>ворогів</a:t>
            </a:r>
            <a:r>
              <a:rPr lang="ru-RU" i="1" dirty="0"/>
              <a:t> </a:t>
            </a:r>
            <a:r>
              <a:rPr lang="ru-RU" i="1" dirty="0" err="1"/>
              <a:t>людства</a:t>
            </a:r>
            <a:r>
              <a:rPr lang="ru-RU" i="1" dirty="0"/>
              <a:t>: </a:t>
            </a:r>
            <a:r>
              <a:rPr lang="ru-RU" i="1" dirty="0" err="1"/>
              <a:t>тиранію</a:t>
            </a:r>
            <a:r>
              <a:rPr lang="ru-RU" i="1" dirty="0"/>
              <a:t>, </a:t>
            </a:r>
            <a:r>
              <a:rPr lang="ru-RU" i="1" dirty="0" err="1"/>
              <a:t>бідність</a:t>
            </a:r>
            <a:r>
              <a:rPr lang="ru-RU" i="1" dirty="0"/>
              <a:t>, </a:t>
            </a:r>
            <a:r>
              <a:rPr lang="ru-RU" i="1" dirty="0" err="1"/>
              <a:t>хвороби</a:t>
            </a:r>
            <a:r>
              <a:rPr lang="ru-RU" i="1" dirty="0"/>
              <a:t> та </a:t>
            </a:r>
            <a:r>
              <a:rPr lang="ru-RU" i="1" dirty="0" err="1"/>
              <a:t>війну</a:t>
            </a:r>
            <a:r>
              <a:rPr lang="ru-RU" i="1" dirty="0"/>
              <a:t> як </a:t>
            </a:r>
            <a:r>
              <a:rPr lang="ru-RU" i="1" dirty="0" err="1"/>
              <a:t>таку</a:t>
            </a:r>
            <a:r>
              <a:rPr lang="ru-RU" dirty="0"/>
              <a:t>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3787820" cy="249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492896"/>
            <a:ext cx="3252192" cy="243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356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9964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Внутрішня політика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19939"/>
            <a:ext cx="5616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Молодому </a:t>
            </a:r>
            <a:r>
              <a:rPr lang="ru-RU" dirty="0" err="1"/>
              <a:t>урядові</a:t>
            </a:r>
            <a:r>
              <a:rPr lang="ru-RU" dirty="0"/>
              <a:t> та </a:t>
            </a:r>
            <a:r>
              <a:rPr lang="ru-RU" dirty="0" err="1"/>
              <a:t>Кеннеді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досліджувати</a:t>
            </a:r>
            <a:r>
              <a:rPr lang="ru-RU" dirty="0"/>
              <a:t> науку та космос,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r>
              <a:rPr lang="ru-RU" dirty="0"/>
              <a:t>. На початку 1960-х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Сполучені</a:t>
            </a:r>
            <a:r>
              <a:rPr lang="ru-RU" dirty="0"/>
              <a:t> </a:t>
            </a:r>
            <a:r>
              <a:rPr lang="ru-RU" dirty="0" err="1"/>
              <a:t>Штати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реорганізації</a:t>
            </a:r>
            <a:r>
              <a:rPr lang="ru-RU" dirty="0"/>
              <a:t> та </a:t>
            </a:r>
            <a:r>
              <a:rPr lang="ru-RU" dirty="0" err="1"/>
              <a:t>змін</a:t>
            </a:r>
            <a:r>
              <a:rPr lang="ru-RU" dirty="0"/>
              <a:t>. У </a:t>
            </a:r>
            <a:r>
              <a:rPr lang="ru-RU" dirty="0" err="1"/>
              <a:t>економіці</a:t>
            </a:r>
            <a:r>
              <a:rPr lang="ru-RU" dirty="0"/>
              <a:t> </a:t>
            </a:r>
            <a:r>
              <a:rPr lang="ru-RU" dirty="0" err="1"/>
              <a:t>з'явився</a:t>
            </a:r>
            <a:r>
              <a:rPr lang="ru-RU" dirty="0"/>
              <a:t> спад, </a:t>
            </a:r>
            <a:r>
              <a:rPr lang="ru-RU" dirty="0" err="1"/>
              <a:t>що</a:t>
            </a:r>
            <a:r>
              <a:rPr lang="ru-RU" dirty="0"/>
              <a:t> негативно </a:t>
            </a:r>
            <a:r>
              <a:rPr lang="ru-RU" dirty="0" err="1"/>
              <a:t>відобразилось</a:t>
            </a:r>
            <a:r>
              <a:rPr lang="ru-RU" dirty="0"/>
              <a:t> на </a:t>
            </a:r>
            <a:r>
              <a:rPr lang="ru-RU" dirty="0" err="1"/>
              <a:t>суспільному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очевидно, </a:t>
            </a:r>
            <a:r>
              <a:rPr lang="ru-RU" dirty="0" err="1"/>
              <a:t>що</a:t>
            </a:r>
            <a:r>
              <a:rPr lang="ru-RU" dirty="0"/>
              <a:t> Америка </a:t>
            </a:r>
            <a:r>
              <a:rPr lang="ru-RU" dirty="0" err="1"/>
              <a:t>потребувала</a:t>
            </a:r>
            <a:r>
              <a:rPr lang="ru-RU" dirty="0"/>
              <a:t> нового </a:t>
            </a:r>
            <a:r>
              <a:rPr lang="ru-RU" dirty="0" err="1"/>
              <a:t>лідера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правити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 у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А </a:t>
            </a:r>
            <a:r>
              <a:rPr lang="ru-RU" dirty="0" err="1"/>
              <a:t>політика</a:t>
            </a:r>
            <a:r>
              <a:rPr lang="ru-RU" dirty="0"/>
              <a:t> «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рубежів</a:t>
            </a:r>
            <a:r>
              <a:rPr lang="ru-RU" dirty="0"/>
              <a:t>» включала в себе </a:t>
            </a:r>
            <a:r>
              <a:rPr lang="ru-RU" dirty="0" err="1"/>
              <a:t>проведення</a:t>
            </a:r>
            <a:r>
              <a:rPr lang="ru-RU" dirty="0"/>
              <a:t> реформ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сферах </a:t>
            </a:r>
            <a:r>
              <a:rPr lang="ru-RU" dirty="0" err="1"/>
              <a:t>життя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у </a:t>
            </a:r>
            <a:r>
              <a:rPr lang="ru-RU" dirty="0" err="1"/>
              <a:t>освіті</a:t>
            </a:r>
            <a:r>
              <a:rPr lang="ru-RU" dirty="0"/>
              <a:t> та </a:t>
            </a:r>
            <a:r>
              <a:rPr lang="ru-RU" dirty="0" err="1"/>
              <a:t>охороні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; </a:t>
            </a:r>
            <a:r>
              <a:rPr lang="ru-RU" dirty="0" err="1"/>
              <a:t>вирішення</a:t>
            </a:r>
            <a:r>
              <a:rPr lang="ru-RU" dirty="0"/>
              <a:t> таких </a:t>
            </a:r>
            <a:r>
              <a:rPr lang="ru-RU" dirty="0" err="1"/>
              <a:t>гострих</a:t>
            </a:r>
            <a:r>
              <a:rPr lang="ru-RU" dirty="0"/>
              <a:t> проблем, як </a:t>
            </a:r>
            <a:r>
              <a:rPr lang="ru-RU" dirty="0" err="1"/>
              <a:t>безробіття</a:t>
            </a:r>
            <a:r>
              <a:rPr lang="ru-RU" dirty="0"/>
              <a:t>, </a:t>
            </a:r>
            <a:r>
              <a:rPr lang="ru-RU" dirty="0" err="1"/>
              <a:t>житлове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расова</a:t>
            </a:r>
            <a:r>
              <a:rPr lang="ru-RU" dirty="0"/>
              <a:t> </a:t>
            </a:r>
            <a:r>
              <a:rPr lang="ru-RU" dirty="0" err="1"/>
              <a:t>дискримінація</a:t>
            </a:r>
            <a:r>
              <a:rPr lang="ru-RU" dirty="0"/>
              <a:t>. </a:t>
            </a:r>
            <a:r>
              <a:rPr lang="ru-RU" dirty="0" err="1"/>
              <a:t>Припускалося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розширити</a:t>
            </a:r>
            <a:r>
              <a:rPr lang="ru-RU" dirty="0"/>
              <a:t> </a:t>
            </a:r>
            <a:r>
              <a:rPr lang="ru-RU" dirty="0" err="1"/>
              <a:t>космічну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 </a:t>
            </a:r>
            <a:r>
              <a:rPr lang="ru-RU" dirty="0" err="1"/>
              <a:t>заради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побороти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СРСР.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3184"/>
            <a:ext cx="8194319" cy="5910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633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1369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/>
              <a:t>Економіка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У 1962 році державний бюджет США вперше сягнув позначки у 100 млрд. </a:t>
            </a:r>
            <a:r>
              <a:rPr lang="uk-UA" dirty="0" err="1" smtClean="0"/>
              <a:t>долларів</a:t>
            </a:r>
            <a:r>
              <a:rPr lang="uk-UA" dirty="0" smtClean="0"/>
              <a:t> (У 1961 державний бюджет був першим дефіцитним бюджетом у США)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Зростання ВВП досягло 5,6% на рік (тоді як під час виборчої кампанії обіцяли 5%)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Знижений рівень безробіття;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/>
              <a:t>Промислове виробництво </a:t>
            </a:r>
            <a:r>
              <a:rPr lang="ru-RU" dirty="0" err="1"/>
              <a:t>зростало</a:t>
            </a:r>
            <a:r>
              <a:rPr lang="ru-RU" dirty="0"/>
              <a:t> на 15%, а </a:t>
            </a:r>
            <a:r>
              <a:rPr lang="ru-RU" dirty="0" err="1"/>
              <a:t>продажі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- на 40% на </a:t>
            </a:r>
            <a:r>
              <a:rPr lang="ru-RU" dirty="0" err="1" smtClean="0"/>
              <a:t>рік</a:t>
            </a:r>
            <a:r>
              <a:rPr lang="ru-RU" dirty="0" smtClean="0"/>
              <a:t> (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продовжувався</a:t>
            </a:r>
            <a:r>
              <a:rPr lang="ru-RU" dirty="0"/>
              <a:t> до </a:t>
            </a:r>
            <a:r>
              <a:rPr lang="ru-RU" dirty="0" smtClean="0"/>
              <a:t>1969 року </a:t>
            </a:r>
            <a:r>
              <a:rPr lang="ru-RU" dirty="0"/>
              <a:t>й так і не </a:t>
            </a:r>
            <a:r>
              <a:rPr lang="ru-RU" dirty="0" err="1"/>
              <a:t>був</a:t>
            </a:r>
            <a:r>
              <a:rPr lang="ru-RU" dirty="0"/>
              <a:t> повторений </a:t>
            </a:r>
            <a:r>
              <a:rPr lang="ru-RU" dirty="0" err="1"/>
              <a:t>впродовж</a:t>
            </a:r>
            <a:r>
              <a:rPr lang="ru-RU" dirty="0"/>
              <a:t> такого </a:t>
            </a:r>
            <a:r>
              <a:rPr lang="ru-RU" dirty="0" err="1"/>
              <a:t>довгого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smtClean="0"/>
              <a:t>часу)</a:t>
            </a:r>
          </a:p>
          <a:p>
            <a:r>
              <a:rPr lang="uk-UA" sz="2000" i="1" dirty="0" smtClean="0"/>
              <a:t>Громадянські права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dirty="0" smtClean="0"/>
              <a:t>Вніс на розгляд Сенату законопроект про громадянські права, який проголошував незаконною будь-яку расову дискримінацію, тим самим втративши популярність у південних штатах, але підтримавши боротьбу за громадянські права темношкірих.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9909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74</TotalTime>
  <Words>429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2014-10-06T16:59:35Z</dcterms:created>
  <dcterms:modified xsi:type="dcterms:W3CDTF">2014-10-06T18:24:56Z</dcterms:modified>
</cp:coreProperties>
</file>