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>
                <a:latin typeface="Gabriola" pitchFamily="82" charset="0"/>
              </a:rPr>
              <a:t>Садово-парковое</a:t>
            </a:r>
            <a:r>
              <a:rPr lang="uk-UA" dirty="0">
                <a:latin typeface="Gabriola" pitchFamily="82" charset="0"/>
              </a:rPr>
              <a:t> </a:t>
            </a:r>
            <a:r>
              <a:rPr lang="uk-UA" dirty="0" err="1">
                <a:latin typeface="Gabriola" pitchFamily="82" charset="0"/>
              </a:rPr>
              <a:t>искусство</a:t>
            </a:r>
            <a:endParaRPr lang="uk-UA" dirty="0">
              <a:latin typeface="Gabriola" pitchFamily="8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1560" y="1988840"/>
            <a:ext cx="3442446" cy="909808"/>
          </a:xfrm>
        </p:spPr>
        <p:txBody>
          <a:bodyPr>
            <a:normAutofit/>
          </a:bodyPr>
          <a:lstStyle/>
          <a:p>
            <a:r>
              <a:rPr lang="uk-UA" dirty="0" err="1"/>
              <a:t>Террасный</a:t>
            </a:r>
            <a:r>
              <a:rPr lang="uk-UA" dirty="0"/>
              <a:t> парк </a:t>
            </a:r>
            <a:r>
              <a:rPr lang="uk-UA" dirty="0" err="1"/>
              <a:t>Сан-Суси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107532"/>
            <a:ext cx="3803650" cy="32737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2306" y="1988840"/>
            <a:ext cx="3447288" cy="909808"/>
          </a:xfrm>
        </p:spPr>
        <p:txBody>
          <a:bodyPr>
            <a:normAutofit/>
          </a:bodyPr>
          <a:lstStyle/>
          <a:p>
            <a:r>
              <a:rPr lang="uk-UA" dirty="0"/>
              <a:t>Парк при </a:t>
            </a:r>
            <a:r>
              <a:rPr lang="uk-UA" dirty="0" err="1"/>
              <a:t>Версальском</a:t>
            </a:r>
            <a:r>
              <a:rPr lang="uk-UA" dirty="0"/>
              <a:t> </a:t>
            </a:r>
            <a:r>
              <a:rPr lang="uk-UA" dirty="0" err="1"/>
              <a:t>дворце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60"/>
            <a:ext cx="3024336" cy="3312368"/>
          </a:xfrm>
        </p:spPr>
      </p:pic>
    </p:spTree>
    <p:extLst>
      <p:ext uri="{BB962C8B-B14F-4D97-AF65-F5344CB8AC3E}">
        <p14:creationId xmlns:p14="http://schemas.microsoft.com/office/powerpoint/2010/main" val="2662423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ru-RU" sz="3600" dirty="0" smtClean="0">
                <a:latin typeface="Gabriola" pitchFamily="82" charset="0"/>
              </a:rPr>
              <a:t>Над </a:t>
            </a:r>
            <a:r>
              <a:rPr lang="ru-RU" sz="3600" dirty="0" err="1" smtClean="0">
                <a:latin typeface="Gabriola" pitchFamily="82" charset="0"/>
              </a:rPr>
              <a:t>презинтацией</a:t>
            </a:r>
            <a:r>
              <a:rPr lang="ru-RU" sz="3600" dirty="0" smtClean="0">
                <a:latin typeface="Gabriola" pitchFamily="82" charset="0"/>
              </a:rPr>
              <a:t> работала:</a:t>
            </a:r>
          </a:p>
          <a:p>
            <a:pPr algn="r"/>
            <a:r>
              <a:rPr lang="ru-RU" sz="3600" dirty="0" smtClean="0">
                <a:latin typeface="Gabriola" pitchFamily="82" charset="0"/>
              </a:rPr>
              <a:t>Волох Анастасия 11 – Б класс</a:t>
            </a:r>
          </a:p>
          <a:p>
            <a:pPr algn="r"/>
            <a:r>
              <a:rPr lang="ru-RU" sz="3600" dirty="0" smtClean="0">
                <a:latin typeface="Gabriola" pitchFamily="82" charset="0"/>
              </a:rPr>
              <a:t>2013г.</a:t>
            </a:r>
            <a:endParaRPr lang="uk-UA" sz="3600" dirty="0">
              <a:latin typeface="Gabriola" pitchFamily="8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032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412775"/>
            <a:ext cx="7745505" cy="4713387"/>
          </a:xfrm>
        </p:spPr>
        <p:txBody>
          <a:bodyPr/>
          <a:lstStyle/>
          <a:p>
            <a:r>
              <a:rPr lang="ru-RU" dirty="0" err="1"/>
              <a:t>Садо́во-па́рковое</a:t>
            </a:r>
            <a:r>
              <a:rPr lang="ru-RU" dirty="0"/>
              <a:t> </a:t>
            </a:r>
            <a:r>
              <a:rPr lang="ru-RU" dirty="0" err="1"/>
              <a:t>иску́сство</a:t>
            </a:r>
            <a:r>
              <a:rPr lang="ru-RU" dirty="0"/>
              <a:t> — искусство создания садов, парков и других озеленяемых территорий. Сюда относятся: планировка и разбивка садов и парков, подбор растений для различных климатов и почв, размещение и группировка растений в сочетании с архитектурой, дорогами, водоёмами, скульптурой. Многообразные приёмы садово-паркового искусства подчиняются двум основным принципам — регулярному (геометрическому) или пейзажному (имитирующему естественный ландшафт).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1560" y="620688"/>
            <a:ext cx="3442446" cy="1152128"/>
          </a:xfrm>
        </p:spPr>
        <p:txBody>
          <a:bodyPr>
            <a:normAutofit/>
          </a:bodyPr>
          <a:lstStyle/>
          <a:p>
            <a:r>
              <a:rPr lang="uk-UA" sz="2800" dirty="0" err="1"/>
              <a:t>Английский</a:t>
            </a:r>
            <a:r>
              <a:rPr lang="uk-UA" sz="2800" dirty="0"/>
              <a:t> парк в Мюнхене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241105" cy="44644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2306" y="548680"/>
            <a:ext cx="3447288" cy="1080120"/>
          </a:xfrm>
        </p:spPr>
        <p:txBody>
          <a:bodyPr>
            <a:normAutofit/>
          </a:bodyPr>
          <a:lstStyle/>
          <a:p>
            <a:r>
              <a:rPr lang="uk-UA" sz="4000" dirty="0" err="1"/>
              <a:t>Японский</a:t>
            </a:r>
            <a:r>
              <a:rPr lang="uk-UA" sz="4000" dirty="0"/>
              <a:t> сад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528392" cy="4392487"/>
          </a:xfrm>
        </p:spPr>
      </p:pic>
    </p:spTree>
    <p:extLst>
      <p:ext uri="{BB962C8B-B14F-4D97-AF65-F5344CB8AC3E}">
        <p14:creationId xmlns:p14="http://schemas.microsoft.com/office/powerpoint/2010/main" val="3145245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Autofit/>
          </a:bodyPr>
          <a:lstStyle/>
          <a:p>
            <a:r>
              <a:rPr lang="ru-RU" sz="1800" dirty="0"/>
              <a:t>Садово-парковое искусство возникло в эпоху рабовладельческого строя, когда особое значение придавалось паркам при различных сооружениях: храмах, дворцах, усадьбах. В Средние века регулярные сады в арабских странах состояли из двух половин — цветочной </a:t>
            </a:r>
            <a:r>
              <a:rPr lang="ru-RU" sz="1800" dirty="0" smtClean="0"/>
              <a:t>и плодовой. В </a:t>
            </a:r>
            <a:r>
              <a:rPr lang="ru-RU" sz="1800" dirty="0"/>
              <a:t>отличие от европейских, сады в Японии, Китае и Корее строились по принципу пейзажной композиции, воплощающей идею вечной </a:t>
            </a:r>
            <a:r>
              <a:rPr lang="ru-RU" sz="1800" dirty="0" smtClean="0"/>
              <a:t>обновляемой </a:t>
            </a:r>
            <a:r>
              <a:rPr lang="ru-RU" sz="1800" dirty="0"/>
              <a:t>природы. Настоящая эпоха расцвета паркового строительства связана с господством стилей барокко и особенно классицизма. В это же время сложились и основные принципы паркового строительства. В садах XVI века и регулярных парках XVII—XVIII веков строения и деревья выделялись на фоне насаждений, подстриженных в виде ровных стенок — шпалер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С середины XIX века наряду с частными получают распространение общественные парки. В них обычно сочетались приёмы регулярного и ландшафтного построения.</a:t>
            </a:r>
            <a:endParaRPr lang="uk-UA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/>
              <a:t>История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7539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террасные (с расположением участков на разных уровнях, с лестницами и каскадами);</a:t>
            </a:r>
          </a:p>
          <a:p>
            <a:r>
              <a:rPr lang="ru-RU" dirty="0"/>
              <a:t>регулярные «французские» (с боскетами, аллеями, партерами и водоёмами геометрически правильных форм);</a:t>
            </a:r>
          </a:p>
          <a:p>
            <a:r>
              <a:rPr lang="ru-RU" dirty="0"/>
              <a:t>пейзажные «английские» (живописная композиция наподобие естественного ландшафта — с лужайками);</a:t>
            </a:r>
          </a:p>
          <a:p>
            <a:r>
              <a:rPr lang="ru-RU" dirty="0"/>
              <a:t>миниатюрные сады (в древнеримских перистилях, испано-мавританских дворах; японские сады — символические композиции из воды, растений и камней).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r>
              <a:rPr lang="uk-UA" dirty="0" err="1" smtClean="0"/>
              <a:t>Основные</a:t>
            </a:r>
            <a:r>
              <a:rPr lang="uk-UA" dirty="0" smtClean="0"/>
              <a:t> </a:t>
            </a:r>
            <a:r>
              <a:rPr lang="uk-UA" dirty="0" err="1"/>
              <a:t>типы</a:t>
            </a:r>
            <a:r>
              <a:rPr lang="uk-UA" dirty="0"/>
              <a:t> </a:t>
            </a:r>
            <a:r>
              <a:rPr lang="uk-UA" dirty="0" err="1"/>
              <a:t>парков</a:t>
            </a:r>
            <a:r>
              <a:rPr lang="uk-UA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8145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Природные</a:t>
            </a:r>
            <a:r>
              <a:rPr lang="uk-UA" dirty="0"/>
              <a:t> парки </a:t>
            </a:r>
            <a:r>
              <a:rPr lang="uk-UA" dirty="0" err="1"/>
              <a:t>Великой</a:t>
            </a:r>
            <a:r>
              <a:rPr lang="uk-UA" dirty="0"/>
              <a:t> </a:t>
            </a:r>
            <a:r>
              <a:rPr lang="uk-UA" dirty="0" err="1"/>
              <a:t>Британии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097089" cy="38884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6872"/>
            <a:ext cx="4103439" cy="3888432"/>
          </a:xfrm>
        </p:spPr>
      </p:pic>
    </p:spTree>
    <p:extLst>
      <p:ext uri="{BB962C8B-B14F-4D97-AF65-F5344CB8AC3E}">
        <p14:creationId xmlns:p14="http://schemas.microsoft.com/office/powerpoint/2010/main" val="2705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4320480" cy="498043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3816423" cy="4968552"/>
          </a:xfrm>
        </p:spPr>
      </p:pic>
    </p:spTree>
    <p:extLst>
      <p:ext uri="{BB962C8B-B14F-4D97-AF65-F5344CB8AC3E}">
        <p14:creationId xmlns:p14="http://schemas.microsoft.com/office/powerpoint/2010/main" val="16725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200800" cy="41764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584176"/>
          </a:xfrm>
        </p:spPr>
        <p:txBody>
          <a:bodyPr/>
          <a:lstStyle/>
          <a:p>
            <a:r>
              <a:rPr lang="uk-UA" dirty="0"/>
              <a:t>Версаль </a:t>
            </a:r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Европейского</a:t>
            </a:r>
            <a:r>
              <a:rPr lang="uk-UA" dirty="0" smtClean="0"/>
              <a:t> </a:t>
            </a:r>
            <a:r>
              <a:rPr lang="uk-UA" dirty="0"/>
              <a:t>парка</a:t>
            </a:r>
          </a:p>
        </p:txBody>
      </p:sp>
    </p:spTree>
    <p:extLst>
      <p:ext uri="{BB962C8B-B14F-4D97-AF65-F5344CB8AC3E}">
        <p14:creationId xmlns:p14="http://schemas.microsoft.com/office/powerpoint/2010/main" val="8261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548681"/>
            <a:ext cx="7745505" cy="5577482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Версаль - </a:t>
            </a:r>
            <a:r>
              <a:rPr lang="uk-UA" dirty="0" err="1"/>
              <a:t>палацово</a:t>
            </a:r>
            <a:r>
              <a:rPr lang="uk-UA" dirty="0"/>
              <a:t> - парковий ансамбль у </a:t>
            </a:r>
            <a:r>
              <a:rPr lang="uk-UA" dirty="0" err="1"/>
              <a:t>Франции</a:t>
            </a:r>
            <a:r>
              <a:rPr lang="uk-UA" dirty="0"/>
              <a:t> ( </a:t>
            </a:r>
            <a:r>
              <a:rPr lang="uk-UA" dirty="0" err="1"/>
              <a:t>фр</a:t>
            </a:r>
            <a:r>
              <a:rPr lang="uk-UA" dirty="0"/>
              <a:t>. </a:t>
            </a:r>
            <a:r>
              <a:rPr lang="en-US" dirty="0" err="1"/>
              <a:t>Parc</a:t>
            </a:r>
            <a:r>
              <a:rPr lang="en-US" dirty="0"/>
              <a:t> et </a:t>
            </a:r>
            <a:r>
              <a:rPr lang="en-US" dirty="0" err="1"/>
              <a:t>chteau</a:t>
            </a:r>
            <a:r>
              <a:rPr lang="en-US" dirty="0"/>
              <a:t> de Versailles ) , </a:t>
            </a:r>
            <a:r>
              <a:rPr lang="uk-UA" dirty="0"/>
              <a:t>Колишня резиденція французьких королів у </a:t>
            </a:r>
            <a:r>
              <a:rPr lang="uk-UA" dirty="0" err="1"/>
              <a:t>городе</a:t>
            </a:r>
            <a:r>
              <a:rPr lang="uk-UA" dirty="0"/>
              <a:t> Версаль , </a:t>
            </a:r>
            <a:r>
              <a:rPr lang="uk-UA" dirty="0" err="1"/>
              <a:t>ніні</a:t>
            </a:r>
            <a:r>
              <a:rPr lang="uk-UA" dirty="0"/>
              <a:t> </a:t>
            </a:r>
            <a:r>
              <a:rPr lang="uk-UA" dirty="0" err="1"/>
              <a:t>что</a:t>
            </a:r>
            <a:r>
              <a:rPr lang="uk-UA" dirty="0"/>
              <a:t> є передмістям Парижа ; центр туризму СВІТОВОГО значення.</a:t>
            </a:r>
          </a:p>
          <a:p>
            <a:r>
              <a:rPr lang="uk-UA" dirty="0"/>
              <a:t>З Версалем пов'язано безліч значимих подій французької та Світової </a:t>
            </a:r>
            <a:r>
              <a:rPr lang="uk-UA" dirty="0" err="1"/>
              <a:t>истории</a:t>
            </a:r>
            <a:r>
              <a:rPr lang="uk-UA" dirty="0"/>
              <a:t> . Так , у </a:t>
            </a:r>
            <a:r>
              <a:rPr lang="en-US" dirty="0"/>
              <a:t>XVIII </a:t>
            </a:r>
            <a:r>
              <a:rPr lang="uk-UA" dirty="0"/>
              <a:t>столітті королівська резиденція стала місцем Підписання багатьох </a:t>
            </a:r>
            <a:r>
              <a:rPr lang="uk-UA" dirty="0" err="1"/>
              <a:t>міжнародніх</a:t>
            </a:r>
            <a:r>
              <a:rPr lang="uk-UA" dirty="0"/>
              <a:t> договорів , в тому </a:t>
            </a:r>
            <a:r>
              <a:rPr lang="uk-UA" dirty="0" err="1"/>
              <a:t>чіслі</a:t>
            </a:r>
            <a:r>
              <a:rPr lang="uk-UA" dirty="0"/>
              <a:t> договором , </a:t>
            </a:r>
            <a:r>
              <a:rPr lang="uk-UA" dirty="0" err="1"/>
              <a:t>что</a:t>
            </a:r>
            <a:r>
              <a:rPr lang="uk-UA" dirty="0"/>
              <a:t> завершивши </a:t>
            </a:r>
            <a:r>
              <a:rPr lang="uk-UA" dirty="0" err="1"/>
              <a:t>войну</a:t>
            </a:r>
            <a:r>
              <a:rPr lang="uk-UA" dirty="0"/>
              <a:t> за незалежність США ( 1783) . У 1789 працював у Версалі Установчі збори прийнять Декларацію прав Людина і громадянина . У 1871 , </a:t>
            </a:r>
            <a:r>
              <a:rPr lang="uk-UA" dirty="0" err="1"/>
              <a:t>после</a:t>
            </a:r>
            <a:r>
              <a:rPr lang="uk-UA" dirty="0"/>
              <a:t> поразка </a:t>
            </a:r>
            <a:r>
              <a:rPr lang="uk-UA" dirty="0" err="1"/>
              <a:t>Франции</a:t>
            </a:r>
            <a:r>
              <a:rPr lang="uk-UA" dirty="0"/>
              <a:t> у Франка - прусській війні , у Версалі , окупованому </a:t>
            </a:r>
            <a:r>
              <a:rPr lang="uk-UA" dirty="0" err="1"/>
              <a:t>німецькімі</a:t>
            </a:r>
            <a:r>
              <a:rPr lang="uk-UA" dirty="0"/>
              <a:t> </a:t>
            </a:r>
            <a:r>
              <a:rPr lang="uk-UA" dirty="0" err="1"/>
              <a:t>військамі</a:t>
            </a:r>
            <a:r>
              <a:rPr lang="uk-UA" dirty="0"/>
              <a:t> , Було проголошу </a:t>
            </a:r>
            <a:r>
              <a:rPr lang="uk-UA" dirty="0" err="1"/>
              <a:t>создания</a:t>
            </a:r>
            <a:r>
              <a:rPr lang="uk-UA" dirty="0"/>
              <a:t> Німецької імперії . Тут же в 1919 БУВ </a:t>
            </a:r>
            <a:r>
              <a:rPr lang="uk-UA" dirty="0" err="1"/>
              <a:t>підпісаній</a:t>
            </a:r>
            <a:r>
              <a:rPr lang="uk-UA" dirty="0"/>
              <a:t> мирний договір , Який завершивши Першу Світову </a:t>
            </a:r>
            <a:r>
              <a:rPr lang="uk-UA" dirty="0" err="1"/>
              <a:t>войну</a:t>
            </a:r>
            <a:r>
              <a:rPr lang="uk-UA" dirty="0"/>
              <a:t> и </a:t>
            </a:r>
            <a:r>
              <a:rPr lang="uk-UA" dirty="0" err="1"/>
              <a:t>поклал</a:t>
            </a:r>
            <a:r>
              <a:rPr lang="uk-UA" dirty="0"/>
              <a:t> качан так званої Версальської системи - Політичній Системі </a:t>
            </a:r>
            <a:r>
              <a:rPr lang="uk-UA" dirty="0" err="1"/>
              <a:t>повоєнніх</a:t>
            </a:r>
            <a:r>
              <a:rPr lang="uk-UA" dirty="0"/>
              <a:t> </a:t>
            </a:r>
            <a:r>
              <a:rPr lang="uk-UA" dirty="0" err="1"/>
              <a:t>міжнародніх</a:t>
            </a:r>
            <a:r>
              <a:rPr lang="uk-UA" dirty="0"/>
              <a:t> </a:t>
            </a:r>
            <a:r>
              <a:rPr lang="uk-UA" dirty="0" err="1"/>
              <a:t>відносін</a:t>
            </a:r>
            <a:r>
              <a:rPr lang="uk-UA" dirty="0"/>
              <a:t> 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68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37</TotalTime>
  <Words>454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Садово-парковое искусство</vt:lpstr>
      <vt:lpstr>Презентация PowerPoint</vt:lpstr>
      <vt:lpstr>Презентация PowerPoint</vt:lpstr>
      <vt:lpstr>История</vt:lpstr>
      <vt:lpstr> Основные типы парков:</vt:lpstr>
      <vt:lpstr>Природные парки Великой Британии</vt:lpstr>
      <vt:lpstr>Презентация PowerPoint</vt:lpstr>
      <vt:lpstr>Версаль образец Европейского парка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Садово-парковое искусство</dc:title>
  <dc:creator>Настенька</dc:creator>
  <cp:lastModifiedBy>Настенька</cp:lastModifiedBy>
  <cp:revision>6</cp:revision>
  <dcterms:created xsi:type="dcterms:W3CDTF">2013-11-13T15:34:30Z</dcterms:created>
  <dcterms:modified xsi:type="dcterms:W3CDTF">2013-11-13T19:10:42Z</dcterms:modified>
</cp:coreProperties>
</file>