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3" r:id="rId2"/>
    <p:sldId id="257" r:id="rId3"/>
    <p:sldId id="258" r:id="rId4"/>
    <p:sldId id="259" r:id="rId5"/>
    <p:sldId id="263"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8" autoAdjust="0"/>
    <p:restoredTop sz="94660"/>
  </p:normalViewPr>
  <p:slideViewPr>
    <p:cSldViewPr>
      <p:cViewPr varScale="1">
        <p:scale>
          <a:sx n="82" d="100"/>
          <a:sy n="82" d="100"/>
        </p:scale>
        <p:origin x="-120"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4556B87D-3D18-46A8-9C50-FA34C710BD0C}" type="datetimeFigureOut">
              <a:rPr lang="ru-RU"/>
              <a:pPr>
                <a:defRPr/>
              </a:pPr>
              <a:t>17.02.2014</a:t>
            </a:fld>
            <a:endParaRPr lang="uk-UA"/>
          </a:p>
        </p:txBody>
      </p:sp>
      <p:sp>
        <p:nvSpPr>
          <p:cNvPr id="5" name="Нижний колонтитул 2"/>
          <p:cNvSpPr>
            <a:spLocks noGrp="1"/>
          </p:cNvSpPr>
          <p:nvPr>
            <p:ph type="ftr" sz="quarter" idx="11"/>
          </p:nvPr>
        </p:nvSpPr>
        <p:spPr/>
        <p:txBody>
          <a:bodyPr/>
          <a:lstStyle>
            <a:lvl1pPr>
              <a:defRPr/>
            </a:lvl1pPr>
          </a:lstStyle>
          <a:p>
            <a:pPr>
              <a:defRPr/>
            </a:pPr>
            <a:endParaRPr lang="uk-UA"/>
          </a:p>
        </p:txBody>
      </p:sp>
      <p:sp>
        <p:nvSpPr>
          <p:cNvPr id="6" name="Номер слайда 22"/>
          <p:cNvSpPr>
            <a:spLocks noGrp="1"/>
          </p:cNvSpPr>
          <p:nvPr>
            <p:ph type="sldNum" sz="quarter" idx="12"/>
          </p:nvPr>
        </p:nvSpPr>
        <p:spPr/>
        <p:txBody>
          <a:bodyPr/>
          <a:lstStyle>
            <a:lvl1pPr>
              <a:defRPr/>
            </a:lvl1pPr>
          </a:lstStyle>
          <a:p>
            <a:pPr>
              <a:defRPr/>
            </a:pPr>
            <a:fld id="{BE726B65-BACD-4AFD-827A-7C40ABA8451D}"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F9181BD-E52D-4608-BB5C-0DBA4A440FEB}" type="datetimeFigureOut">
              <a:rPr lang="ru-RU"/>
              <a:pPr>
                <a:defRPr/>
              </a:pPr>
              <a:t>17.02.2014</a:t>
            </a:fld>
            <a:endParaRPr lang="uk-UA"/>
          </a:p>
        </p:txBody>
      </p:sp>
      <p:sp>
        <p:nvSpPr>
          <p:cNvPr id="5" name="Нижний колонтитул 2"/>
          <p:cNvSpPr>
            <a:spLocks noGrp="1"/>
          </p:cNvSpPr>
          <p:nvPr>
            <p:ph type="ftr" sz="quarter" idx="11"/>
          </p:nvPr>
        </p:nvSpPr>
        <p:spPr/>
        <p:txBody>
          <a:bodyPr/>
          <a:lstStyle>
            <a:lvl1pPr>
              <a:defRPr/>
            </a:lvl1pPr>
          </a:lstStyle>
          <a:p>
            <a:pPr>
              <a:defRPr/>
            </a:pPr>
            <a:endParaRPr lang="uk-UA"/>
          </a:p>
        </p:txBody>
      </p:sp>
      <p:sp>
        <p:nvSpPr>
          <p:cNvPr id="6" name="Номер слайда 22"/>
          <p:cNvSpPr>
            <a:spLocks noGrp="1"/>
          </p:cNvSpPr>
          <p:nvPr>
            <p:ph type="sldNum" sz="quarter" idx="12"/>
          </p:nvPr>
        </p:nvSpPr>
        <p:spPr/>
        <p:txBody>
          <a:bodyPr/>
          <a:lstStyle>
            <a:lvl1pPr>
              <a:defRPr/>
            </a:lvl1pPr>
          </a:lstStyle>
          <a:p>
            <a:pPr>
              <a:defRPr/>
            </a:pPr>
            <a:fld id="{34B178AC-253E-4DCA-8558-C1D49D13EAB6}"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8A6373D-ABF1-4DE9-ABF6-63249BDCDC21}" type="datetimeFigureOut">
              <a:rPr lang="ru-RU"/>
              <a:pPr>
                <a:defRPr/>
              </a:pPr>
              <a:t>17.02.2014</a:t>
            </a:fld>
            <a:endParaRPr lang="uk-UA"/>
          </a:p>
        </p:txBody>
      </p:sp>
      <p:sp>
        <p:nvSpPr>
          <p:cNvPr id="5" name="Нижний колонтитул 2"/>
          <p:cNvSpPr>
            <a:spLocks noGrp="1"/>
          </p:cNvSpPr>
          <p:nvPr>
            <p:ph type="ftr" sz="quarter" idx="11"/>
          </p:nvPr>
        </p:nvSpPr>
        <p:spPr/>
        <p:txBody>
          <a:bodyPr/>
          <a:lstStyle>
            <a:lvl1pPr>
              <a:defRPr/>
            </a:lvl1pPr>
          </a:lstStyle>
          <a:p>
            <a:pPr>
              <a:defRPr/>
            </a:pPr>
            <a:endParaRPr lang="uk-UA"/>
          </a:p>
        </p:txBody>
      </p:sp>
      <p:sp>
        <p:nvSpPr>
          <p:cNvPr id="6" name="Номер слайда 22"/>
          <p:cNvSpPr>
            <a:spLocks noGrp="1"/>
          </p:cNvSpPr>
          <p:nvPr>
            <p:ph type="sldNum" sz="quarter" idx="12"/>
          </p:nvPr>
        </p:nvSpPr>
        <p:spPr/>
        <p:txBody>
          <a:bodyPr/>
          <a:lstStyle>
            <a:lvl1pPr>
              <a:defRPr/>
            </a:lvl1pPr>
          </a:lstStyle>
          <a:p>
            <a:pPr>
              <a:defRPr/>
            </a:pPr>
            <a:fld id="{7446EDC6-6F39-413C-98FA-CD87707EB468}"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0B1014F-1DB9-427D-BB08-910AB25D094D}" type="datetimeFigureOut">
              <a:rPr lang="ru-RU"/>
              <a:pPr>
                <a:defRPr/>
              </a:pPr>
              <a:t>17.02.2014</a:t>
            </a:fld>
            <a:endParaRPr lang="uk-UA"/>
          </a:p>
        </p:txBody>
      </p:sp>
      <p:sp>
        <p:nvSpPr>
          <p:cNvPr id="5" name="Нижний колонтитул 2"/>
          <p:cNvSpPr>
            <a:spLocks noGrp="1"/>
          </p:cNvSpPr>
          <p:nvPr>
            <p:ph type="ftr" sz="quarter" idx="11"/>
          </p:nvPr>
        </p:nvSpPr>
        <p:spPr/>
        <p:txBody>
          <a:bodyPr/>
          <a:lstStyle>
            <a:lvl1pPr>
              <a:defRPr/>
            </a:lvl1pPr>
          </a:lstStyle>
          <a:p>
            <a:pPr>
              <a:defRPr/>
            </a:pPr>
            <a:endParaRPr lang="uk-UA"/>
          </a:p>
        </p:txBody>
      </p:sp>
      <p:sp>
        <p:nvSpPr>
          <p:cNvPr id="6" name="Номер слайда 22"/>
          <p:cNvSpPr>
            <a:spLocks noGrp="1"/>
          </p:cNvSpPr>
          <p:nvPr>
            <p:ph type="sldNum" sz="quarter" idx="12"/>
          </p:nvPr>
        </p:nvSpPr>
        <p:spPr/>
        <p:txBody>
          <a:bodyPr/>
          <a:lstStyle>
            <a:lvl1pPr>
              <a:defRPr/>
            </a:lvl1pPr>
          </a:lstStyle>
          <a:p>
            <a:pPr>
              <a:defRPr/>
            </a:pPr>
            <a:fld id="{CF08F05D-2F0B-43B2-B31F-6E7E38F20231}"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B3C5D0C-68A1-409E-9610-FA4438569945}" type="datetimeFigureOut">
              <a:rPr lang="ru-RU"/>
              <a:pPr>
                <a:defRPr/>
              </a:pPr>
              <a:t>17.02.2014</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6E215F3-4D54-4CA7-A970-29207118262A}" type="slidenum">
              <a:rPr lang="uk-UA"/>
              <a:pPr>
                <a:defRPr/>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A1091F0-2193-437B-A719-134314F32C74}" type="datetimeFigureOut">
              <a:rPr lang="ru-RU"/>
              <a:pPr>
                <a:defRPr/>
              </a:pPr>
              <a:t>17.02.2014</a:t>
            </a:fld>
            <a:endParaRPr lang="uk-UA"/>
          </a:p>
        </p:txBody>
      </p:sp>
      <p:sp>
        <p:nvSpPr>
          <p:cNvPr id="6" name="Нижний колонтитул 2"/>
          <p:cNvSpPr>
            <a:spLocks noGrp="1"/>
          </p:cNvSpPr>
          <p:nvPr>
            <p:ph type="ftr" sz="quarter" idx="11"/>
          </p:nvPr>
        </p:nvSpPr>
        <p:spPr/>
        <p:txBody>
          <a:bodyPr/>
          <a:lstStyle>
            <a:lvl1pPr>
              <a:defRPr/>
            </a:lvl1pPr>
          </a:lstStyle>
          <a:p>
            <a:pPr>
              <a:defRPr/>
            </a:pPr>
            <a:endParaRPr lang="uk-UA"/>
          </a:p>
        </p:txBody>
      </p:sp>
      <p:sp>
        <p:nvSpPr>
          <p:cNvPr id="7" name="Номер слайда 22"/>
          <p:cNvSpPr>
            <a:spLocks noGrp="1"/>
          </p:cNvSpPr>
          <p:nvPr>
            <p:ph type="sldNum" sz="quarter" idx="12"/>
          </p:nvPr>
        </p:nvSpPr>
        <p:spPr/>
        <p:txBody>
          <a:bodyPr/>
          <a:lstStyle>
            <a:lvl1pPr>
              <a:defRPr/>
            </a:lvl1pPr>
          </a:lstStyle>
          <a:p>
            <a:pPr>
              <a:defRPr/>
            </a:pPr>
            <a:fld id="{C66F8CCA-8662-428D-928F-9B077B4005C2}"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BF99E284-DF75-449A-8840-DF9A244E843A}" type="datetimeFigureOut">
              <a:rPr lang="ru-RU"/>
              <a:pPr>
                <a:defRPr/>
              </a:pPr>
              <a:t>17.02.2014</a:t>
            </a:fld>
            <a:endParaRPr lang="uk-UA"/>
          </a:p>
        </p:txBody>
      </p:sp>
      <p:sp>
        <p:nvSpPr>
          <p:cNvPr id="8" name="Нижний колонтитул 2"/>
          <p:cNvSpPr>
            <a:spLocks noGrp="1"/>
          </p:cNvSpPr>
          <p:nvPr>
            <p:ph type="ftr" sz="quarter" idx="11"/>
          </p:nvPr>
        </p:nvSpPr>
        <p:spPr/>
        <p:txBody>
          <a:bodyPr/>
          <a:lstStyle>
            <a:lvl1pPr>
              <a:defRPr/>
            </a:lvl1pPr>
          </a:lstStyle>
          <a:p>
            <a:pPr>
              <a:defRPr/>
            </a:pPr>
            <a:endParaRPr lang="uk-UA"/>
          </a:p>
        </p:txBody>
      </p:sp>
      <p:sp>
        <p:nvSpPr>
          <p:cNvPr id="9" name="Номер слайда 22"/>
          <p:cNvSpPr>
            <a:spLocks noGrp="1"/>
          </p:cNvSpPr>
          <p:nvPr>
            <p:ph type="sldNum" sz="quarter" idx="12"/>
          </p:nvPr>
        </p:nvSpPr>
        <p:spPr/>
        <p:txBody>
          <a:bodyPr/>
          <a:lstStyle>
            <a:lvl1pPr>
              <a:defRPr/>
            </a:lvl1pPr>
          </a:lstStyle>
          <a:p>
            <a:pPr>
              <a:defRPr/>
            </a:pPr>
            <a:fld id="{DEAE2D74-BF40-4493-A1E1-49DA7FDC64BA}"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E4949EE0-5CE6-4A5A-A04F-CC63000ACC14}" type="datetimeFigureOut">
              <a:rPr lang="ru-RU"/>
              <a:pPr>
                <a:defRPr/>
              </a:pPr>
              <a:t>17.02.2014</a:t>
            </a:fld>
            <a:endParaRPr lang="uk-UA"/>
          </a:p>
        </p:txBody>
      </p:sp>
      <p:sp>
        <p:nvSpPr>
          <p:cNvPr id="4" name="Нижний колонтитул 2"/>
          <p:cNvSpPr>
            <a:spLocks noGrp="1"/>
          </p:cNvSpPr>
          <p:nvPr>
            <p:ph type="ftr" sz="quarter" idx="11"/>
          </p:nvPr>
        </p:nvSpPr>
        <p:spPr/>
        <p:txBody>
          <a:bodyPr/>
          <a:lstStyle>
            <a:lvl1pPr>
              <a:defRPr/>
            </a:lvl1pPr>
          </a:lstStyle>
          <a:p>
            <a:pPr>
              <a:defRPr/>
            </a:pPr>
            <a:endParaRPr lang="uk-UA"/>
          </a:p>
        </p:txBody>
      </p:sp>
      <p:sp>
        <p:nvSpPr>
          <p:cNvPr id="5" name="Номер слайда 22"/>
          <p:cNvSpPr>
            <a:spLocks noGrp="1"/>
          </p:cNvSpPr>
          <p:nvPr>
            <p:ph type="sldNum" sz="quarter" idx="12"/>
          </p:nvPr>
        </p:nvSpPr>
        <p:spPr/>
        <p:txBody>
          <a:bodyPr/>
          <a:lstStyle>
            <a:lvl1pPr>
              <a:defRPr/>
            </a:lvl1pPr>
          </a:lstStyle>
          <a:p>
            <a:pPr>
              <a:defRPr/>
            </a:pPr>
            <a:fld id="{858743EA-C69E-4BB9-AFCA-E09AA1E91033}"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5DBA46C-4DCF-4381-8201-007018AA834F}" type="datetimeFigureOut">
              <a:rPr lang="ru-RU"/>
              <a:pPr>
                <a:defRPr/>
              </a:pPr>
              <a:t>17.02.2014</a:t>
            </a:fld>
            <a:endParaRPr lang="uk-UA"/>
          </a:p>
        </p:txBody>
      </p:sp>
      <p:sp>
        <p:nvSpPr>
          <p:cNvPr id="3" name="Нижний колонтитул 2"/>
          <p:cNvSpPr>
            <a:spLocks noGrp="1"/>
          </p:cNvSpPr>
          <p:nvPr>
            <p:ph type="ftr" sz="quarter" idx="11"/>
          </p:nvPr>
        </p:nvSpPr>
        <p:spPr/>
        <p:txBody>
          <a:bodyPr/>
          <a:lstStyle>
            <a:lvl1pPr>
              <a:defRPr/>
            </a:lvl1pPr>
          </a:lstStyle>
          <a:p>
            <a:pPr>
              <a:defRPr/>
            </a:pPr>
            <a:endParaRPr lang="uk-UA"/>
          </a:p>
        </p:txBody>
      </p:sp>
      <p:sp>
        <p:nvSpPr>
          <p:cNvPr id="4" name="Номер слайда 22"/>
          <p:cNvSpPr>
            <a:spLocks noGrp="1"/>
          </p:cNvSpPr>
          <p:nvPr>
            <p:ph type="sldNum" sz="quarter" idx="12"/>
          </p:nvPr>
        </p:nvSpPr>
        <p:spPr/>
        <p:txBody>
          <a:bodyPr/>
          <a:lstStyle>
            <a:lvl1pPr>
              <a:defRPr/>
            </a:lvl1pPr>
          </a:lstStyle>
          <a:p>
            <a:pPr>
              <a:defRPr/>
            </a:pPr>
            <a:fld id="{21C79D1A-EE36-48DE-A9FF-AC51CFF96EB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3D60F72-AB42-401A-9014-9870F067CCD9}" type="datetimeFigureOut">
              <a:rPr lang="ru-RU"/>
              <a:pPr>
                <a:defRPr/>
              </a:pPr>
              <a:t>17.02.2014</a:t>
            </a:fld>
            <a:endParaRPr lang="uk-UA"/>
          </a:p>
        </p:txBody>
      </p:sp>
      <p:sp>
        <p:nvSpPr>
          <p:cNvPr id="6" name="Нижний колонтитул 2"/>
          <p:cNvSpPr>
            <a:spLocks noGrp="1"/>
          </p:cNvSpPr>
          <p:nvPr>
            <p:ph type="ftr" sz="quarter" idx="11"/>
          </p:nvPr>
        </p:nvSpPr>
        <p:spPr/>
        <p:txBody>
          <a:bodyPr/>
          <a:lstStyle>
            <a:lvl1pPr>
              <a:defRPr/>
            </a:lvl1pPr>
          </a:lstStyle>
          <a:p>
            <a:pPr>
              <a:defRPr/>
            </a:pPr>
            <a:endParaRPr lang="uk-UA"/>
          </a:p>
        </p:txBody>
      </p:sp>
      <p:sp>
        <p:nvSpPr>
          <p:cNvPr id="7" name="Номер слайда 22"/>
          <p:cNvSpPr>
            <a:spLocks noGrp="1"/>
          </p:cNvSpPr>
          <p:nvPr>
            <p:ph type="sldNum" sz="quarter" idx="12"/>
          </p:nvPr>
        </p:nvSpPr>
        <p:spPr/>
        <p:txBody>
          <a:bodyPr/>
          <a:lstStyle>
            <a:lvl1pPr>
              <a:defRPr/>
            </a:lvl1pPr>
          </a:lstStyle>
          <a:p>
            <a:pPr>
              <a:defRPr/>
            </a:pPr>
            <a:fld id="{3CA3642D-9BD8-4158-8536-D214EBB2E256}"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627B5D2F-3BB6-408E-9925-26700D80A30B}" type="datetimeFigureOut">
              <a:rPr lang="ru-RU"/>
              <a:pPr>
                <a:defRPr/>
              </a:pPr>
              <a:t>17.02.2014</a:t>
            </a:fld>
            <a:endParaRPr lang="uk-UA"/>
          </a:p>
        </p:txBody>
      </p:sp>
      <p:sp>
        <p:nvSpPr>
          <p:cNvPr id="6" name="Нижний колонтитул 2"/>
          <p:cNvSpPr>
            <a:spLocks noGrp="1"/>
          </p:cNvSpPr>
          <p:nvPr>
            <p:ph type="ftr" sz="quarter" idx="11"/>
          </p:nvPr>
        </p:nvSpPr>
        <p:spPr/>
        <p:txBody>
          <a:bodyPr/>
          <a:lstStyle>
            <a:lvl1pPr>
              <a:defRPr/>
            </a:lvl1pPr>
          </a:lstStyle>
          <a:p>
            <a:pPr>
              <a:defRPr/>
            </a:pPr>
            <a:endParaRPr lang="uk-UA"/>
          </a:p>
        </p:txBody>
      </p:sp>
      <p:sp>
        <p:nvSpPr>
          <p:cNvPr id="7" name="Номер слайда 22"/>
          <p:cNvSpPr>
            <a:spLocks noGrp="1"/>
          </p:cNvSpPr>
          <p:nvPr>
            <p:ph type="sldNum" sz="quarter" idx="12"/>
          </p:nvPr>
        </p:nvSpPr>
        <p:spPr/>
        <p:txBody>
          <a:bodyPr/>
          <a:lstStyle>
            <a:lvl1pPr>
              <a:defRPr/>
            </a:lvl1pPr>
          </a:lstStyle>
          <a:p>
            <a:pPr>
              <a:defRPr/>
            </a:pPr>
            <a:fld id="{A45E0C32-B8A3-4420-B9EC-EFE8281D6306}"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C274EF50-97B7-4E5A-8DEA-847569990EAC}" type="datetimeFigureOut">
              <a:rPr lang="ru-RU"/>
              <a:pPr>
                <a:defRPr/>
              </a:pPr>
              <a:t>17.02.2014</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F8EA22A-68E7-4A6C-9CED-2A6944D3E900}" type="slidenum">
              <a:rPr lang="uk-UA"/>
              <a:pPr>
                <a:defRPr/>
              </a:pPr>
              <a:t>‹#›</a:t>
            </a:fld>
            <a:endParaRPr lang="uk-UA"/>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A1%D0%BE%D1%84%D1%96%D1%8F_%D0%9A%D0%B8%D1%97%D0%B2%D1%81%D1%8C%D0%BA%D0%B0" TargetMode="External"/><Relationship Id="rId13" Type="http://schemas.openxmlformats.org/officeDocument/2006/relationships/image" Target="../media/image5.jpeg"/><Relationship Id="rId3" Type="http://schemas.openxmlformats.org/officeDocument/2006/relationships/hyperlink" Target="http://uk.wikipedia.org/wiki/%D0%A2%D0%B5%D0%B0%D1%82%D1%80%D0%B0%D0%BB%D1%8C%D0%BD%D0%B5_%D0%BC%D0%B8%D1%81%D1%82%D0%B5%D1%86%D1%82%D0%B2%D0%BE" TargetMode="External"/><Relationship Id="rId7" Type="http://schemas.openxmlformats.org/officeDocument/2006/relationships/hyperlink" Target="http://uk.wikipedia.org/wiki/%D0%9A%D0%B8%D1%97%D0%B2%D1%81%D1%8C%D0%BA%D0%B0_%D0%A0%D1%83%D1%81%D1%8C" TargetMode="External"/><Relationship Id="rId12" Type="http://schemas.openxmlformats.org/officeDocument/2006/relationships/hyperlink" Target="http://uk.wikipedia.org/wiki/%D0%A4%D0%B0%D0%B9%D0%BB:Skomorokhs.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uk.wikipedia.org/wiki/%D0%A1%D0%BA%D0%BE%D0%BC%D0%BE%D1%80%D0%BE%D1%85%D0%B8" TargetMode="External"/><Relationship Id="rId11" Type="http://schemas.openxmlformats.org/officeDocument/2006/relationships/hyperlink" Target="http://uk.wikipedia.org/wiki/%D0%9B%D1%8C%D0%B2%D1%96%D0%B2" TargetMode="External"/><Relationship Id="rId5" Type="http://schemas.openxmlformats.org/officeDocument/2006/relationships/hyperlink" Target="http://uk.wikipedia.org/wiki/11_%D1%81%D1%82%D0%BE%D0%BB%D1%96%D1%82%D1%82%D1%8F" TargetMode="External"/><Relationship Id="rId10" Type="http://schemas.openxmlformats.org/officeDocument/2006/relationships/hyperlink" Target="http://uk.wikipedia.org/wiki/1795" TargetMode="External"/><Relationship Id="rId4" Type="http://schemas.openxmlformats.org/officeDocument/2006/relationships/hyperlink" Target="http://uk.wikipedia.org/wiki/%D0%A3%D0%BA%D1%80%D0%B0%D1%97%D0%BD%D0%B0" TargetMode="External"/><Relationship Id="rId9" Type="http://schemas.openxmlformats.org/officeDocument/2006/relationships/hyperlink" Target="http://uk.wikipedia.org/wiki/%D0%9A%D0%B8%D1%97%D0%B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D0%9F%D0%BE%D0%BB%D1%82%D0%B0%D0%B2%D0%B0" TargetMode="External"/><Relationship Id="rId2" Type="http://schemas.openxmlformats.org/officeDocument/2006/relationships/hyperlink" Target="http://uk.wikipedia.org/wiki/%D0%9A%D0%BE%D1%82%D0%BB%D1%8F%D1%80%D0%B5%D0%B2%D1%81%D1%8C%D0%BA%D0%B8%D0%B9_%D0%86%D0%B2%D0%B0%D0%BD_%D0%9F%D0%B5%D1%82%D1%80%D0%BE%D0%B2%D0%B8%D1%87"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uk.wikipedia.org/wiki/%D0%9A%D0%B2%D1%96%D1%82%D0%BA%D0%B0-%D0%9E%D1%81%D0%BD%D0%BE%D0%B2'%D1%8F%D0%BD%D0%B5%D0%BD%D0%BA%D0%BE_%D0%93%D1%80%D0%B8%D0%B3%D0%BE%D1%80%D1%96%D0%B9_%D0%A4%D0%B5%D0%B4%D0%BE%D1%80%D0%BE%D0%B2%D0%B8%D1%8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uk.wikipedia.org/wiki/%D0%A1%D0%B0%D0%BA%D1%81%D0%B0%D0%B3%D0%B0%D0%BD%D1%81%D1%8C%D0%BA%D0%B8%D0%B9_%D0%9F%D0%B0%D0%BD%D0%B0%D1%81_%D0%9A%D0%B0%D1%80%D0%BF%D0%BE%D0%B2%D0%B8%D1%87" TargetMode="External"/><Relationship Id="rId3" Type="http://schemas.openxmlformats.org/officeDocument/2006/relationships/hyperlink" Target="http://uk.wikipedia.org/wiki/19_%D1%81%D1%82%D0%BE%D0%BB%D1%96%D1%82%D1%82%D1%8F" TargetMode="External"/><Relationship Id="rId7" Type="http://schemas.openxmlformats.org/officeDocument/2006/relationships/hyperlink" Target="http://uk.wikipedia.org/wiki/%D0%A1%D0%B0%D0%B4%D0%BE%D0%B2%D1%81%D1%8C%D0%BA%D0%B8%D0%B9_%D0%9C%D0%B8%D0%BA%D0%BE%D0%BB%D0%B0_%D0%9A%D0%B0%D1%80%D0%BF%D0%BE%D0%B2%D0%B8%D1%87"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uk.wikipedia.org/wiki/%D0%9A%D0%B0%D1%80%D0%BF%D0%B5%D0%BD%D0%BA%D0%BE-%D0%9A%D0%B0%D1%80%D0%B8%D0%B9_%D0%86%D0%B2%D0%B0%D0%BD" TargetMode="External"/><Relationship Id="rId5" Type="http://schemas.openxmlformats.org/officeDocument/2006/relationships/hyperlink" Target="http://uk.wikipedia.org/wiki/%D0%9A%D1%80%D0%BE%D0%BF%D0%B8%D0%B2%D0%BD%D0%B8%D1%86%D1%8C%D0%BA%D0%B8%D0%B9_%D0%9C%D0%B0%D1%80%D0%BA%D0%BE_%D0%9B%D1%83%D0%BA%D0%B8%D1%87" TargetMode="External"/><Relationship Id="rId4" Type="http://schemas.openxmlformats.org/officeDocument/2006/relationships/hyperlink" Target="http://uk.wikipedia.org/wiki/%D0%A1%D1%82%D0%B0%D1%80%D0%B8%D1%86%D1%8C%D0%BA%D0%B8%D0%B9_%D0%9C%D0%B8%D1%85%D0%B0%D0%B9%D0%BB%D0%BE_%D0%9F%D0%B5%D1%82%D1%80%D0%BE%D0%B2%D0%B8%D1%87" TargetMode="External"/><Relationship Id="rId9" Type="http://schemas.openxmlformats.org/officeDocument/2006/relationships/hyperlink" Target="http://uk.wikipedia.org/wiki/%D0%97%D0%B0%D0%BD%D1%8C%D0%BA%D0%BE%D0%B2%D0%B5%D1%86%D1%8C%D0%BA%D0%B0_%D0%9C%D0%B0%D1%80%D1%96%D1%8F_%D0%9A%D0%BE%D1%81%D1%82%D1%8F%D0%BD%D1%82%D0%B8%D0%BD%D1%96%D0%B2%D0%BD%D0%B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k.wikipedia.org/wiki/%D0%A4%D0%B0%D0%B9%D0%BB:%D0%84%D0%BB%D0%B8%D1%81%D0%B0%D0%B2%D0%B5%D1%82%D0%B3%D1%80%D0%B0%D0%B4%D1%81%D1%8C%D0%BA%D0%B8%D0%B9%D0%A2%D0%B5%D0%B0%D1%82%D1%8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457200" y="274638"/>
            <a:ext cx="8291513" cy="3009900"/>
          </a:xfrm>
        </p:spPr>
        <p:txBody>
          <a:bodyPr wrap="square" lIns="91440" tIns="45720" rIns="91440" bIns="45720" numCol="1" anchorCtr="0" compatLnSpc="1">
            <a:prstTxWarp prst="textNoShape">
              <a:avLst/>
            </a:prstTxWarp>
          </a:bodyPr>
          <a:lstStyle/>
          <a:p>
            <a:pPr eaLnBrk="1" hangingPunct="1">
              <a:defRPr/>
            </a:pPr>
            <a:r>
              <a:rPr lang="ru-RU" smtClean="0">
                <a:ln>
                  <a:noFill/>
                </a:ln>
                <a:solidFill>
                  <a:schemeClr val="tx1"/>
                </a:solidFill>
                <a:effectLst/>
              </a:rPr>
              <a:t>Націона́льний академі́чний украї́нський драмати́чний теа́тр і́мені Марі́ї Занькове́цької</a:t>
            </a:r>
          </a:p>
        </p:txBody>
      </p:sp>
      <p:sp>
        <p:nvSpPr>
          <p:cNvPr id="13314" name="Rectangle 3"/>
          <p:cNvSpPr>
            <a:spLocks noGrp="1"/>
          </p:cNvSpPr>
          <p:nvPr>
            <p:ph type="body" idx="1"/>
          </p:nvPr>
        </p:nvSpPr>
        <p:spPr>
          <a:xfrm>
            <a:off x="5219700" y="6021388"/>
            <a:ext cx="4176713" cy="836612"/>
          </a:xfrm>
        </p:spPr>
        <p:txBody>
          <a:bodyPr/>
          <a:lstStyle/>
          <a:p>
            <a:pPr algn="ctr" eaLnBrk="1" hangingPunct="1">
              <a:lnSpc>
                <a:spcPct val="80000"/>
              </a:lnSpc>
              <a:buFont typeface="Wingdings 2" pitchFamily="18" charset="2"/>
              <a:buNone/>
            </a:pPr>
            <a:r>
              <a:rPr lang="ru-RU" sz="2000" smtClean="0">
                <a:latin typeface="Arial" charset="0"/>
              </a:rPr>
              <a:t>Виконала учениця </a:t>
            </a:r>
            <a:br>
              <a:rPr lang="ru-RU" sz="2000" smtClean="0">
                <a:latin typeface="Arial" charset="0"/>
              </a:rPr>
            </a:br>
            <a:r>
              <a:rPr lang="ru-RU" sz="2000" smtClean="0">
                <a:latin typeface="Arial" charset="0"/>
              </a:rPr>
              <a:t>10 – А класу</a:t>
            </a:r>
            <a:br>
              <a:rPr lang="ru-RU" sz="2000" smtClean="0">
                <a:latin typeface="Arial" charset="0"/>
              </a:rPr>
            </a:br>
            <a:r>
              <a:rPr lang="ru-RU" sz="2000" smtClean="0">
                <a:latin typeface="Arial" charset="0"/>
              </a:rPr>
              <a:t>Загоруй В</a:t>
            </a:r>
            <a:r>
              <a:rPr lang="uk-UA" sz="2000" smtClean="0">
                <a:latin typeface="Arial" charset="0"/>
              </a:rPr>
              <a:t>ікторія </a:t>
            </a:r>
            <a:endParaRPr lang="ru-RU" sz="2000" smtClean="0">
              <a:latin typeface="Arial" charset="0"/>
            </a:endParaRPr>
          </a:p>
        </p:txBody>
      </p:sp>
      <p:pic>
        <p:nvPicPr>
          <p:cNvPr id="13316" name="Picture 4" descr="Рисунок1"/>
          <p:cNvPicPr>
            <a:picLocks noChangeAspect="1" noChangeArrowheads="1"/>
          </p:cNvPicPr>
          <p:nvPr/>
        </p:nvPicPr>
        <p:blipFill>
          <a:blip r:embed="rId2"/>
          <a:srcRect/>
          <a:stretch>
            <a:fillRect/>
          </a:stretch>
        </p:blipFill>
        <p:spPr bwMode="auto">
          <a:xfrm>
            <a:off x="684213" y="3741738"/>
            <a:ext cx="3024187" cy="2635250"/>
          </a:xfrm>
          <a:prstGeom prst="rect">
            <a:avLst/>
          </a:prstGeom>
          <a:noFill/>
        </p:spPr>
      </p:pic>
      <p:pic>
        <p:nvPicPr>
          <p:cNvPr id="13318" name="Picture 6" descr="Рисунок2"/>
          <p:cNvPicPr>
            <a:picLocks noChangeAspect="1" noChangeArrowheads="1"/>
          </p:cNvPicPr>
          <p:nvPr/>
        </p:nvPicPr>
        <p:blipFill>
          <a:blip r:embed="rId3"/>
          <a:srcRect/>
          <a:stretch>
            <a:fillRect/>
          </a:stretch>
        </p:blipFill>
        <p:spPr bwMode="auto">
          <a:xfrm>
            <a:off x="5795963" y="2924175"/>
            <a:ext cx="2944812" cy="2651125"/>
          </a:xfrm>
          <a:prstGeom prst="rect">
            <a:avLst/>
          </a:prstGeom>
          <a:noFill/>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3"/>
          <p:cNvSpPr>
            <a:spLocks noChangeArrowheads="1"/>
          </p:cNvSpPr>
          <p:nvPr/>
        </p:nvSpPr>
        <p:spPr bwMode="auto">
          <a:xfrm>
            <a:off x="0" y="142875"/>
            <a:ext cx="9144000" cy="3786188"/>
          </a:xfrm>
          <a:prstGeom prst="rect">
            <a:avLst/>
          </a:prstGeom>
          <a:noFill/>
          <a:ln w="9525">
            <a:noFill/>
            <a:miter lim="800000"/>
            <a:headEnd/>
            <a:tailEnd/>
          </a:ln>
        </p:spPr>
        <p:txBody>
          <a:bodyPr>
            <a:spAutoFit/>
          </a:bodyPr>
          <a:lstStyle/>
          <a:p>
            <a:r>
              <a:rPr lang="uk-UA" sz="2000">
                <a:latin typeface="Times New Roman" pitchFamily="18" charset="0"/>
              </a:rPr>
              <a:t>   </a:t>
            </a:r>
            <a:r>
              <a:rPr lang="uk-UA" sz="2000" b="1">
                <a:latin typeface="Times New Roman" pitchFamily="18" charset="0"/>
              </a:rPr>
              <a:t>Грала Наталку в «Наталці Полтавці» (1909), матір в «Остапі Бандурі» (1923).</a:t>
            </a:r>
          </a:p>
          <a:p>
            <a:r>
              <a:rPr lang="ru-RU" sz="2000" b="1">
                <a:latin typeface="Times New Roman" pitchFamily="18" charset="0"/>
              </a:rPr>
              <a:t>   З року в </a:t>
            </a:r>
            <a:r>
              <a:rPr lang="uk-UA" sz="2000" b="1">
                <a:latin typeface="Times New Roman" pitchFamily="18" charset="0"/>
              </a:rPr>
              <a:t>рік зростала майстерність Марії Костянтинівни як драматичної актриси. В її репертуарі </a:t>
            </a:r>
            <a:r>
              <a:rPr lang="uk-UA" sz="2000" b="1">
                <a:solidFill>
                  <a:srgbClr val="7030A0"/>
                </a:solidFill>
                <a:latin typeface="Times New Roman" pitchFamily="18" charset="0"/>
              </a:rPr>
              <a:t>більше 30 ролей на сцені</a:t>
            </a:r>
            <a:r>
              <a:rPr lang="uk-UA" sz="2000" b="1">
                <a:latin typeface="Times New Roman" pitchFamily="18" charset="0"/>
              </a:rPr>
              <a:t>. Це переважно драматично-героїчні персонажі. Вона «пережила» жіноче безталання Харитини (</a:t>
            </a:r>
            <a:r>
              <a:rPr lang="uk-UA" sz="2000" b="1" u="sng">
                <a:solidFill>
                  <a:srgbClr val="7030A0"/>
                </a:solidFill>
                <a:latin typeface="Times New Roman" pitchFamily="18" charset="0"/>
              </a:rPr>
              <a:t>«Наймичка»</a:t>
            </a:r>
            <a:r>
              <a:rPr lang="uk-UA" sz="2000" b="1">
                <a:solidFill>
                  <a:srgbClr val="7030A0"/>
                </a:solidFill>
                <a:latin typeface="Times New Roman" pitchFamily="18" charset="0"/>
              </a:rPr>
              <a:t> </a:t>
            </a:r>
            <a:r>
              <a:rPr lang="uk-UA" sz="2000" b="1">
                <a:latin typeface="Times New Roman" pitchFamily="18" charset="0"/>
              </a:rPr>
              <a:t>І. К. Карпенка-Карого, 1887), Олени («Глитай, або ж Павук» М. П. Кропивницького, 1883), Ази («Циганка Аза» М. П. Старицького, 1892), Катрі і Цвіркунки (</a:t>
            </a:r>
            <a:r>
              <a:rPr lang="uk-UA" sz="2000" b="1" u="sng">
                <a:solidFill>
                  <a:srgbClr val="7030A0"/>
                </a:solidFill>
                <a:latin typeface="Times New Roman" pitchFamily="18" charset="0"/>
              </a:rPr>
              <a:t>«Не судилось»</a:t>
            </a:r>
            <a:r>
              <a:rPr lang="uk-UA" sz="2000" b="1">
                <a:latin typeface="Times New Roman" pitchFamily="18" charset="0"/>
              </a:rPr>
              <a:t>, 1889, </a:t>
            </a:r>
            <a:r>
              <a:rPr lang="uk-UA" sz="2000" b="1" u="sng">
                <a:solidFill>
                  <a:srgbClr val="7030A0"/>
                </a:solidFill>
                <a:latin typeface="Times New Roman" pitchFamily="18" charset="0"/>
              </a:rPr>
              <a:t>«Чорноморці»</a:t>
            </a:r>
            <a:r>
              <a:rPr lang="uk-UA" sz="2000" b="1">
                <a:latin typeface="Times New Roman" pitchFamily="18" charset="0"/>
              </a:rPr>
              <a:t>, 1882 М. П. Старицького), Галі (</a:t>
            </a:r>
            <a:r>
              <a:rPr lang="uk-UA" sz="2000" b="1" u="sng">
                <a:solidFill>
                  <a:srgbClr val="7030A0"/>
                </a:solidFill>
                <a:latin typeface="Times New Roman" pitchFamily="18" charset="0"/>
              </a:rPr>
              <a:t>«Назар Стодоля»</a:t>
            </a:r>
            <a:r>
              <a:rPr lang="uk-UA" sz="2000" b="1">
                <a:latin typeface="Times New Roman" pitchFamily="18" charset="0"/>
              </a:rPr>
              <a:t>, 1882 Т.Шевченка) та Квітчиної Уляни (</a:t>
            </a:r>
            <a:r>
              <a:rPr lang="uk-UA" sz="2000" b="1" u="sng">
                <a:solidFill>
                  <a:srgbClr val="7030A0"/>
                </a:solidFill>
                <a:latin typeface="Times New Roman" pitchFamily="18" charset="0"/>
              </a:rPr>
              <a:t>«Сватання на Гончарівці»</a:t>
            </a:r>
            <a:r>
              <a:rPr lang="uk-UA" sz="2000" b="1">
                <a:latin typeface="Times New Roman" pitchFamily="18" charset="0"/>
              </a:rPr>
              <a:t>). </a:t>
            </a:r>
          </a:p>
          <a:p>
            <a:r>
              <a:rPr lang="uk-UA" sz="2000" b="1">
                <a:latin typeface="Times New Roman" pitchFamily="18" charset="0"/>
              </a:rPr>
              <a:t>А ще: Аксюші з </a:t>
            </a:r>
            <a:r>
              <a:rPr lang="uk-UA" sz="2000" b="1" u="sng">
                <a:solidFill>
                  <a:srgbClr val="7030A0"/>
                </a:solidFill>
                <a:latin typeface="Times New Roman" pitchFamily="18" charset="0"/>
              </a:rPr>
              <a:t>«Лісу»</a:t>
            </a:r>
            <a:r>
              <a:rPr lang="uk-UA" sz="2000" b="1">
                <a:latin typeface="Times New Roman" pitchFamily="18" charset="0"/>
              </a:rPr>
              <a:t> О.Островського (1891) та Йо із </a:t>
            </a:r>
            <a:r>
              <a:rPr lang="uk-UA" sz="2000" b="1" u="sng">
                <a:solidFill>
                  <a:srgbClr val="7030A0"/>
                </a:solidFill>
                <a:latin typeface="Times New Roman" pitchFamily="18" charset="0"/>
              </a:rPr>
              <a:t>«Загибелі Надії»</a:t>
            </a:r>
            <a:r>
              <a:rPr lang="uk-UA" sz="2000" b="1">
                <a:latin typeface="Times New Roman" pitchFamily="18" charset="0"/>
              </a:rPr>
              <a:t>  Гейєрманса</a:t>
            </a:r>
            <a:r>
              <a:rPr lang="uk-UA" b="1">
                <a:latin typeface="Times New Roman" pitchFamily="18" charset="0"/>
              </a:rPr>
              <a:t>.</a:t>
            </a:r>
          </a:p>
        </p:txBody>
      </p:sp>
      <p:pic>
        <p:nvPicPr>
          <p:cNvPr id="22530" name="Picture 2" descr="http://t1.gstatic.com/images?q=tbn:ANd9GcQFbBM9bHH595BVEzYSHXlYqt0vgPio1HjJZCt_HNUNDSld9lT-JA"/>
          <p:cNvPicPr>
            <a:picLocks noChangeAspect="1" noChangeArrowheads="1"/>
          </p:cNvPicPr>
          <p:nvPr/>
        </p:nvPicPr>
        <p:blipFill>
          <a:blip r:embed="rId2"/>
          <a:srcRect/>
          <a:stretch>
            <a:fillRect/>
          </a:stretch>
        </p:blipFill>
        <p:spPr bwMode="auto">
          <a:xfrm>
            <a:off x="3286125" y="3643313"/>
            <a:ext cx="5214938"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chives.gov.ua/Sections/Zankovecka/Images/2-121775.jpg"/>
          <p:cNvPicPr>
            <a:picLocks noChangeAspect="1" noChangeArrowheads="1"/>
          </p:cNvPicPr>
          <p:nvPr/>
        </p:nvPicPr>
        <p:blipFill>
          <a:blip r:embed="rId2"/>
          <a:srcRect b="8125"/>
          <a:stretch>
            <a:fillRect/>
          </a:stretch>
        </p:blipFill>
        <p:spPr bwMode="auto">
          <a:xfrm>
            <a:off x="714348" y="714356"/>
            <a:ext cx="2928958" cy="41434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http://www.archives.gov.ua/Sections/Zankovecka/Images/2-121773.jpg"/>
          <p:cNvPicPr>
            <a:picLocks noChangeAspect="1" noChangeArrowheads="1"/>
          </p:cNvPicPr>
          <p:nvPr/>
        </p:nvPicPr>
        <p:blipFill>
          <a:blip r:embed="rId3"/>
          <a:srcRect b="8663"/>
          <a:stretch>
            <a:fillRect/>
          </a:stretch>
        </p:blipFill>
        <p:spPr bwMode="auto">
          <a:xfrm>
            <a:off x="5857884" y="2428868"/>
            <a:ext cx="2837986" cy="42148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Текст 2"/>
          <p:cNvSpPr txBox="1">
            <a:spLocks/>
          </p:cNvSpPr>
          <p:nvPr/>
        </p:nvSpPr>
        <p:spPr>
          <a:xfrm>
            <a:off x="457200" y="5214938"/>
            <a:ext cx="4043363" cy="1428750"/>
          </a:xfrm>
          <a:prstGeom prst="rect">
            <a:avLst/>
          </a:prstGeom>
        </p:spPr>
        <p:txBody>
          <a:bodyPr>
            <a:normAutofit fontScale="70000" lnSpcReduction="20000"/>
          </a:bodyPr>
          <a:lstStyle/>
          <a:p>
            <a:pPr marL="548640" indent="-411480" fontAlgn="auto">
              <a:spcBef>
                <a:spcPct val="20000"/>
              </a:spcBef>
              <a:spcAft>
                <a:spcPts val="0"/>
              </a:spcAft>
              <a:buClr>
                <a:schemeClr val="tx1">
                  <a:shade val="95000"/>
                </a:schemeClr>
              </a:buClr>
              <a:buSzPct val="65000"/>
              <a:buFont typeface="Wingdings 2"/>
              <a:buNone/>
              <a:defRPr/>
            </a:pPr>
            <a:r>
              <a:rPr lang="uk-UA" sz="2800">
                <a:latin typeface="+mn-lt"/>
                <a:cs typeface="+mn-cs"/>
              </a:rPr>
              <a:t>М. Заньковецька в ролі Олени Чаплинської у виставі М. Старицького "Богдан Хмельницький". 80-90-і рр. ХІХ ст.</a:t>
            </a:r>
            <a:endParaRPr lang="ru-RU" sz="2800" dirty="0">
              <a:latin typeface="+mn-lt"/>
              <a:cs typeface="+mn-cs"/>
            </a:endParaRPr>
          </a:p>
        </p:txBody>
      </p:sp>
      <p:sp>
        <p:nvSpPr>
          <p:cNvPr id="7" name="Текст 3"/>
          <p:cNvSpPr txBox="1">
            <a:spLocks/>
          </p:cNvSpPr>
          <p:nvPr/>
        </p:nvSpPr>
        <p:spPr>
          <a:xfrm>
            <a:off x="4357688" y="642938"/>
            <a:ext cx="4357687" cy="1285875"/>
          </a:xfrm>
          <a:prstGeom prst="rect">
            <a:avLst/>
          </a:prstGeom>
        </p:spPr>
        <p:txBody>
          <a:bodyPr>
            <a:normAutofit fontScale="85000" lnSpcReduction="20000"/>
          </a:bodyPr>
          <a:lstStyle/>
          <a:p>
            <a:pPr marL="548640" indent="-411480" fontAlgn="auto">
              <a:spcBef>
                <a:spcPct val="20000"/>
              </a:spcBef>
              <a:spcAft>
                <a:spcPts val="0"/>
              </a:spcAft>
              <a:buClr>
                <a:schemeClr val="tx1">
                  <a:shade val="95000"/>
                </a:schemeClr>
              </a:buClr>
              <a:buSzPct val="65000"/>
              <a:buFont typeface="Wingdings 2"/>
              <a:buNone/>
              <a:defRPr/>
            </a:pPr>
            <a:r>
              <a:rPr lang="uk-UA" sz="2800">
                <a:latin typeface="+mn-lt"/>
                <a:cs typeface="+mn-cs"/>
              </a:rPr>
              <a:t>М. Заньковецька в ролі Зосі у виставі за п'єсою І. К. Карпенка-Карого "Сава Чалий". До 1917 р.</a:t>
            </a:r>
            <a:endParaRPr lang="uk-UA" sz="2800"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uk-UA" dirty="0" smtClean="0"/>
              <a:t>Вшановуємо пам’ять Марії Заньковецької</a:t>
            </a:r>
            <a:endParaRPr lang="uk-UA" dirty="0"/>
          </a:p>
        </p:txBody>
      </p:sp>
      <p:pic>
        <p:nvPicPr>
          <p:cNvPr id="4" name="Содержимое 6" descr="IMG_0532_small.jpg"/>
          <p:cNvPicPr>
            <a:picLocks noChangeAspect="1"/>
          </p:cNvPicPr>
          <p:nvPr/>
        </p:nvPicPr>
        <p:blipFill>
          <a:blip r:embed="rId2"/>
          <a:stretch>
            <a:fillRect/>
          </a:stretch>
        </p:blipFill>
        <p:spPr>
          <a:xfrm>
            <a:off x="500034" y="2143116"/>
            <a:ext cx="3643338" cy="3000388"/>
          </a:xfrm>
          <a:prstGeom prst="roundRect">
            <a:avLst>
              <a:gd name="adj" fmla="val 11111"/>
            </a:avLst>
          </a:prstGeom>
          <a:ln w="19050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Текст 2"/>
          <p:cNvSpPr txBox="1">
            <a:spLocks/>
          </p:cNvSpPr>
          <p:nvPr/>
        </p:nvSpPr>
        <p:spPr>
          <a:xfrm>
            <a:off x="500063" y="5715000"/>
            <a:ext cx="3643312" cy="600075"/>
          </a:xfrm>
          <a:prstGeom prst="rect">
            <a:avLst/>
          </a:prstGeom>
        </p:spPr>
        <p:txBody>
          <a:bodyPr>
            <a:normAutofit fontScale="85000" lnSpcReduction="10000"/>
          </a:bodyPr>
          <a:lstStyle/>
          <a:p>
            <a:pPr marL="548640" indent="-411480" fontAlgn="auto">
              <a:spcBef>
                <a:spcPct val="20000"/>
              </a:spcBef>
              <a:spcAft>
                <a:spcPts val="0"/>
              </a:spcAft>
              <a:buClr>
                <a:schemeClr val="tx1">
                  <a:shade val="95000"/>
                </a:schemeClr>
              </a:buClr>
              <a:buSzPct val="65000"/>
              <a:buFont typeface="Wingdings 2"/>
              <a:buChar char=""/>
              <a:defRPr/>
            </a:pPr>
            <a:r>
              <a:rPr lang="uk-UA" sz="2800">
                <a:latin typeface="+mn-lt"/>
                <a:cs typeface="+mn-cs"/>
              </a:rPr>
              <a:t>Пам</a:t>
            </a:r>
            <a:r>
              <a:rPr lang="en-US" sz="2800">
                <a:latin typeface="+mn-lt"/>
                <a:cs typeface="+mn-cs"/>
              </a:rPr>
              <a:t>`</a:t>
            </a:r>
            <a:r>
              <a:rPr lang="uk-UA" sz="2800">
                <a:latin typeface="+mn-lt"/>
                <a:cs typeface="+mn-cs"/>
              </a:rPr>
              <a:t>ятник у Ніжині</a:t>
            </a:r>
            <a:r>
              <a:rPr lang="ru-RU" sz="2800">
                <a:latin typeface="+mn-lt"/>
                <a:cs typeface="+mn-cs"/>
              </a:rPr>
              <a:t>.</a:t>
            </a:r>
          </a:p>
        </p:txBody>
      </p:sp>
      <p:pic>
        <p:nvPicPr>
          <p:cNvPr id="6" name="Содержимое 7" descr="200px-Могила-Заньковецька.JPG"/>
          <p:cNvPicPr>
            <a:picLocks noGrp="1" noChangeAspect="1"/>
          </p:cNvPicPr>
          <p:nvPr>
            <p:ph sz="quarter" idx="4294967295"/>
          </p:nvPr>
        </p:nvPicPr>
        <p:blipFill>
          <a:blip r:embed="rId3"/>
          <a:stretch>
            <a:fillRect/>
          </a:stretch>
        </p:blipFill>
        <p:spPr>
          <a:xfrm>
            <a:off x="4929190" y="1785926"/>
            <a:ext cx="2643206" cy="3543307"/>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Текст 3"/>
          <p:cNvSpPr txBox="1">
            <a:spLocks/>
          </p:cNvSpPr>
          <p:nvPr/>
        </p:nvSpPr>
        <p:spPr>
          <a:xfrm>
            <a:off x="4357688" y="5857875"/>
            <a:ext cx="3929062" cy="642938"/>
          </a:xfrm>
          <a:prstGeom prst="rect">
            <a:avLst/>
          </a:prstGeom>
        </p:spPr>
        <p:txBody>
          <a:bodyPr>
            <a:normAutofit fontScale="62500" lnSpcReduction="20000"/>
          </a:bodyPr>
          <a:lstStyle/>
          <a:p>
            <a:pPr marL="548640" indent="-411480" fontAlgn="auto">
              <a:spcBef>
                <a:spcPct val="20000"/>
              </a:spcBef>
              <a:spcAft>
                <a:spcPts val="0"/>
              </a:spcAft>
              <a:buClr>
                <a:schemeClr val="tx1">
                  <a:shade val="95000"/>
                </a:schemeClr>
              </a:buClr>
              <a:buSzPct val="65000"/>
              <a:buFont typeface="Wingdings 2"/>
              <a:buNone/>
              <a:defRPr/>
            </a:pPr>
            <a:r>
              <a:rPr lang="uk-UA" sz="2800">
                <a:latin typeface="+mn-lt"/>
                <a:cs typeface="+mn-cs"/>
              </a:rPr>
              <a:t>Надгробок Марії Заньковецької на Байковому цвинтарі в </a:t>
            </a:r>
            <a:r>
              <a:rPr lang="uk-UA" sz="2800" u="sng">
                <a:latin typeface="+mn-lt"/>
                <a:cs typeface="+mn-cs"/>
              </a:rPr>
              <a:t>Києві</a:t>
            </a:r>
            <a:endParaRPr lang="uk-UA" sz="280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200px-Stamp_of_Ukraine_s601.jpg"/>
          <p:cNvPicPr>
            <a:picLocks noGrp="1" noChangeAspect="1"/>
          </p:cNvPicPr>
          <p:nvPr>
            <p:ph sz="half" idx="4294967295"/>
          </p:nvPr>
        </p:nvPicPr>
        <p:blipFill>
          <a:blip r:embed="rId2"/>
          <a:stretch>
            <a:fillRect/>
          </a:stretch>
        </p:blipFill>
        <p:spPr>
          <a:xfrm>
            <a:off x="285750" y="3429000"/>
            <a:ext cx="4197350" cy="2936875"/>
          </a:xfrm>
          <a:ln w="38100" cap="sq">
            <a:solidFill>
              <a:srgbClr val="000000"/>
            </a:solidFill>
          </a:ln>
          <a:effectLst>
            <a:outerShdw blurRad="50800" dist="38100" dir="2700000" algn="tl" rotWithShape="0">
              <a:srgbClr val="000000">
                <a:alpha val="43000"/>
              </a:srgbClr>
            </a:outerShdw>
          </a:effectLst>
        </p:spPr>
      </p:pic>
      <p:pic>
        <p:nvPicPr>
          <p:cNvPr id="5" name="Содержимое 4" descr="Zankov_R.jpg"/>
          <p:cNvPicPr>
            <a:picLocks noGrp="1" noChangeAspect="1"/>
          </p:cNvPicPr>
          <p:nvPr>
            <p:ph sz="half" idx="1"/>
          </p:nvPr>
        </p:nvPicPr>
        <p:blipFill>
          <a:blip r:embed="rId3"/>
          <a:stretch>
            <a:fillRect/>
          </a:stretch>
        </p:blipFill>
        <p:spPr>
          <a:xfrm>
            <a:off x="5429256" y="285728"/>
            <a:ext cx="3429024" cy="3429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357188" y="1428750"/>
            <a:ext cx="3786187"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fontAlgn="auto">
              <a:spcBef>
                <a:spcPts val="0"/>
              </a:spcBef>
              <a:spcAft>
                <a:spcPts val="0"/>
              </a:spcAft>
              <a:defRPr/>
            </a:pPr>
            <a:r>
              <a:rPr lang="uk-UA" dirty="0"/>
              <a:t>Марія Заньковецька на поштовій марці 2004 року</a:t>
            </a:r>
          </a:p>
        </p:txBody>
      </p:sp>
      <p:sp>
        <p:nvSpPr>
          <p:cNvPr id="7" name="Прямоугольник 6"/>
          <p:cNvSpPr/>
          <p:nvPr/>
        </p:nvSpPr>
        <p:spPr>
          <a:xfrm>
            <a:off x="4857750" y="4214813"/>
            <a:ext cx="4286250"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uk-UA" dirty="0"/>
              <a:t>Монета в честь Марії Заньковецької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457200" y="333375"/>
            <a:ext cx="8229600" cy="5975350"/>
          </a:xfrm>
        </p:spPr>
        <p:txBody>
          <a:bodyPr/>
          <a:lstStyle/>
          <a:p>
            <a:pPr algn="ctr" eaLnBrk="1" hangingPunct="1">
              <a:buFont typeface="Wingdings 2" pitchFamily="18" charset="2"/>
              <a:buNone/>
            </a:pPr>
            <a:r>
              <a:rPr lang="ru-RU" sz="2000" smtClean="0">
                <a:latin typeface="Arial" charset="0"/>
              </a:rPr>
              <a:t>Націона́льний академі́чний украї́нський драмати́чний теа́тр і́мені Марі́ї Занькове́цької — («Театр Скарбека») відкритий у Львові 28 березня 1842 року. На момент відкриття був третім за розмірами театром Європи. Будинок театру займає цілий квартал, обмежений вулицею Лесі Українки, проспектом Свободи, площею Князя Ярослава Осмомисла та вулицею Театральною. Зведений у класичному стилі.</a:t>
            </a:r>
          </a:p>
        </p:txBody>
      </p:sp>
      <p:pic>
        <p:nvPicPr>
          <p:cNvPr id="26626" name="Picture 4" descr="Stanislav_Skarbek_Theatre_in_Lviv"/>
          <p:cNvPicPr>
            <a:picLocks noChangeAspect="1" noChangeArrowheads="1"/>
          </p:cNvPicPr>
          <p:nvPr/>
        </p:nvPicPr>
        <p:blipFill>
          <a:blip r:embed="rId2"/>
          <a:srcRect/>
          <a:stretch>
            <a:fillRect/>
          </a:stretch>
        </p:blipFill>
        <p:spPr bwMode="auto">
          <a:xfrm>
            <a:off x="1908175" y="2781300"/>
            <a:ext cx="5324475" cy="3400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ru-RU" smtClean="0">
                <a:ln>
                  <a:noFill/>
                </a:ln>
                <a:solidFill>
                  <a:schemeClr val="tx1"/>
                </a:solidFill>
                <a:effectLst/>
              </a:rPr>
              <a:t>Історія</a:t>
            </a:r>
          </a:p>
        </p:txBody>
      </p:sp>
      <p:sp>
        <p:nvSpPr>
          <p:cNvPr id="27650" name="Rectangle 3"/>
          <p:cNvSpPr>
            <a:spLocks noGrp="1"/>
          </p:cNvSpPr>
          <p:nvPr>
            <p:ph type="body" idx="1"/>
          </p:nvPr>
        </p:nvSpPr>
        <p:spPr/>
        <p:txBody>
          <a:bodyPr/>
          <a:lstStyle/>
          <a:p>
            <a:pPr algn="ctr" eaLnBrk="1" hangingPunct="1">
              <a:buFont typeface="Wingdings 2" pitchFamily="18" charset="2"/>
              <a:buNone/>
            </a:pPr>
            <a:r>
              <a:rPr lang="ru-RU" sz="2000" smtClean="0">
                <a:latin typeface="Arial" charset="0"/>
              </a:rPr>
              <a:t>У 1833 році граф Австро-Угорщини Станіслав Скарбек розпочав будівництво нового театру для Львова власним коштом. У театральній будівлі планувалося розташувати готель на 300 номерів, крамниці, кав'ярні, помешкання для акторів. Під час будівництва у вологий ґрунт було вбито 16 000 дубових паль. Тепер саме завдяки їм будівля театру є найдорожчим будинком у Львові.</a:t>
            </a:r>
          </a:p>
        </p:txBody>
      </p:sp>
      <p:pic>
        <p:nvPicPr>
          <p:cNvPr id="27651" name="Picture 6" descr="RAQRPGjKSE8"/>
          <p:cNvPicPr>
            <a:picLocks noChangeAspect="1" noChangeArrowheads="1"/>
          </p:cNvPicPr>
          <p:nvPr/>
        </p:nvPicPr>
        <p:blipFill>
          <a:blip r:embed="rId2"/>
          <a:srcRect/>
          <a:stretch>
            <a:fillRect/>
          </a:stretch>
        </p:blipFill>
        <p:spPr bwMode="auto">
          <a:xfrm>
            <a:off x="3132138" y="4149725"/>
            <a:ext cx="3238500" cy="24288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457200" y="476250"/>
            <a:ext cx="8229600" cy="5832475"/>
          </a:xfrm>
        </p:spPr>
        <p:txBody>
          <a:bodyPr/>
          <a:lstStyle/>
          <a:p>
            <a:pPr algn="ctr" eaLnBrk="1" hangingPunct="1">
              <a:buFont typeface="Wingdings 2" pitchFamily="18" charset="2"/>
              <a:buNone/>
            </a:pPr>
            <a:r>
              <a:rPr lang="ru-RU" sz="2000" smtClean="0">
                <a:latin typeface="Arial" charset="0"/>
              </a:rPr>
              <a:t>28 березня 1842 року комедією польського драматурга Олександра Фредра було урочисто відкрито Новий міський театр. Це — одна із найбільших у Європі театральних будівель, що поступалася (на момент відкриття) лише спорудам міланського «Ла Скала» та придворного театру у Дрездені. А незабаром граф Скарбек отримав привілей на його утримання строком на 50 років.</a:t>
            </a:r>
          </a:p>
        </p:txBody>
      </p:sp>
      <p:pic>
        <p:nvPicPr>
          <p:cNvPr id="28674" name="Picture 4" descr="BdoC_WU8PZo"/>
          <p:cNvPicPr>
            <a:picLocks noChangeAspect="1" noChangeArrowheads="1"/>
          </p:cNvPicPr>
          <p:nvPr/>
        </p:nvPicPr>
        <p:blipFill>
          <a:blip r:embed="rId2"/>
          <a:srcRect/>
          <a:stretch>
            <a:fillRect/>
          </a:stretch>
        </p:blipFill>
        <p:spPr bwMode="auto">
          <a:xfrm>
            <a:off x="1331913" y="3284538"/>
            <a:ext cx="6350000" cy="33797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a:xfrm>
            <a:off x="457200" y="476250"/>
            <a:ext cx="8229600" cy="5832475"/>
          </a:xfrm>
        </p:spPr>
        <p:txBody>
          <a:bodyPr/>
          <a:lstStyle/>
          <a:p>
            <a:pPr algn="ctr" eaLnBrk="1" hangingPunct="1">
              <a:buFont typeface="Wingdings 2" pitchFamily="18" charset="2"/>
              <a:buNone/>
            </a:pPr>
            <a:r>
              <a:rPr lang="ru-RU" smtClean="0">
                <a:latin typeface="Arial" charset="0"/>
              </a:rPr>
              <a:t>У 1892 році закінчився термін скарбеківського привілею, тому міська влада вирішила побудувати новий театр. Театральний будинок перестав використовуватися за призначенням, будучи далі власністю Скарбека.</a:t>
            </a:r>
          </a:p>
        </p:txBody>
      </p:sp>
      <p:pic>
        <p:nvPicPr>
          <p:cNvPr id="29698" name="Picture 5" descr="ZEYlWgQORg0"/>
          <p:cNvPicPr>
            <a:picLocks noChangeAspect="1" noChangeArrowheads="1"/>
          </p:cNvPicPr>
          <p:nvPr/>
        </p:nvPicPr>
        <p:blipFill>
          <a:blip r:embed="rId2"/>
          <a:srcRect/>
          <a:stretch>
            <a:fillRect/>
          </a:stretch>
        </p:blipFill>
        <p:spPr bwMode="auto">
          <a:xfrm>
            <a:off x="2555875" y="3357563"/>
            <a:ext cx="4286250" cy="32099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type="body" idx="1"/>
          </p:nvPr>
        </p:nvSpPr>
        <p:spPr>
          <a:xfrm>
            <a:off x="457200" y="476250"/>
            <a:ext cx="8229600" cy="5832475"/>
          </a:xfrm>
        </p:spPr>
        <p:txBody>
          <a:bodyPr/>
          <a:lstStyle/>
          <a:p>
            <a:pPr algn="ctr" eaLnBrk="1" hangingPunct="1">
              <a:lnSpc>
                <a:spcPct val="90000"/>
              </a:lnSpc>
              <a:buFont typeface="Wingdings 2" pitchFamily="18" charset="2"/>
              <a:buNone/>
            </a:pPr>
            <a:r>
              <a:rPr lang="ru-RU" sz="2000" smtClean="0">
                <a:latin typeface="Arial" charset="0"/>
              </a:rPr>
              <a:t>Станіслав Скарбек заповів, щоб після його смерті будинок театру став власністю міста. З 1900 до 1939 роки в цьому будинку розміщувалась філармонія, а згодом кінотеатр, і лише з 1944 року (і до сьогодні) в цьому приміщенні працює трупа театру імені Марії Заньковецької. Вона була утворена як Український національний театр у 1917 році за наказом Михайла Грушевського, президента Центральної Ради. Свого часу до трупи належали Марія Заньковецька і Панас Саксаганський, а під час війни театр був евакуйований у Тамбов, звідти — у Запоріжжя, а потім у Львів.</a:t>
            </a:r>
          </a:p>
        </p:txBody>
      </p:sp>
      <p:pic>
        <p:nvPicPr>
          <p:cNvPr id="30722" name="Picture 4" descr="708px-План_театру_Скарбека"/>
          <p:cNvPicPr>
            <a:picLocks noChangeAspect="1" noChangeArrowheads="1"/>
          </p:cNvPicPr>
          <p:nvPr/>
        </p:nvPicPr>
        <p:blipFill>
          <a:blip r:embed="rId2"/>
          <a:srcRect/>
          <a:stretch>
            <a:fillRect/>
          </a:stretch>
        </p:blipFill>
        <p:spPr bwMode="auto">
          <a:xfrm>
            <a:off x="2411413" y="3644900"/>
            <a:ext cx="4495800" cy="28813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a:xfrm>
            <a:off x="457200" y="260350"/>
            <a:ext cx="8229600" cy="6048375"/>
          </a:xfrm>
        </p:spPr>
        <p:txBody>
          <a:bodyPr/>
          <a:lstStyle/>
          <a:p>
            <a:pPr algn="ctr" eaLnBrk="1" hangingPunct="1">
              <a:lnSpc>
                <a:spcPct val="90000"/>
              </a:lnSpc>
              <a:buFont typeface="Wingdings 2" pitchFamily="18" charset="2"/>
              <a:buNone/>
            </a:pPr>
            <a:r>
              <a:rPr lang="ru-RU" sz="2000" smtClean="0">
                <a:latin typeface="Arial" charset="0"/>
              </a:rPr>
              <a:t>У вересні 1922 року з ініціативи театрального товариства на чолі з Б. Романицьким і Р. Корольчуком створено новий драматичний театр. 12 січня 1923 року театру присвоєно ім'я М. Заньковецької.</a:t>
            </a:r>
          </a:p>
          <a:p>
            <a:pPr algn="ctr" eaLnBrk="1" hangingPunct="1">
              <a:lnSpc>
                <a:spcPct val="90000"/>
              </a:lnSpc>
              <a:buFont typeface="Wingdings 2" pitchFamily="18" charset="2"/>
              <a:buNone/>
            </a:pPr>
            <a:r>
              <a:rPr lang="ru-RU" sz="2000" smtClean="0">
                <a:latin typeface="Arial" charset="0"/>
              </a:rPr>
              <a:t>У 1940 році театр був обладнаний рухомою сценою. Інтер'єри фойє і зал для глядачів були в 1940–1942 рр. оформлені декоративними рельєфами роботи скульпторів М. Внука і Я. Райхерт-Тот.</a:t>
            </a:r>
          </a:p>
          <a:p>
            <a:pPr algn="ctr" eaLnBrk="1" hangingPunct="1">
              <a:lnSpc>
                <a:spcPct val="90000"/>
              </a:lnSpc>
              <a:buFont typeface="Wingdings 2" pitchFamily="18" charset="2"/>
              <a:buNone/>
            </a:pPr>
            <a:r>
              <a:rPr lang="ru-RU" sz="2000" smtClean="0">
                <a:latin typeface="Arial" charset="0"/>
              </a:rPr>
              <a:t>В січні 2002 року театр одержав статус Національного академічного українського драматичного театру імені Марії Заньковецької.</a:t>
            </a:r>
          </a:p>
          <a:p>
            <a:pPr algn="ctr" eaLnBrk="1" hangingPunct="1">
              <a:lnSpc>
                <a:spcPct val="90000"/>
              </a:lnSpc>
              <a:buFont typeface="Wingdings 2" pitchFamily="18" charset="2"/>
              <a:buNone/>
            </a:pPr>
            <a:r>
              <a:rPr lang="ru-RU" sz="2000" smtClean="0">
                <a:latin typeface="Arial" charset="0"/>
              </a:rPr>
              <a:t>Нині театр має досить великий репертуар, який постійно поновлюється новими виставами, серед працівників театру є багато Народних і Заслужених артистів України. Художній керівник театру — Федір Стригун.</a:t>
            </a:r>
          </a:p>
        </p:txBody>
      </p:sp>
      <p:pic>
        <p:nvPicPr>
          <p:cNvPr id="31746" name="Picture 4" descr="xJLf3RFi848"/>
          <p:cNvPicPr>
            <a:picLocks noChangeAspect="1" noChangeArrowheads="1"/>
          </p:cNvPicPr>
          <p:nvPr/>
        </p:nvPicPr>
        <p:blipFill>
          <a:blip r:embed="rId2"/>
          <a:srcRect/>
          <a:stretch>
            <a:fillRect/>
          </a:stretch>
        </p:blipFill>
        <p:spPr bwMode="auto">
          <a:xfrm>
            <a:off x="250825" y="4652963"/>
            <a:ext cx="1873250" cy="22050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RVyTFevUhpu0XLNoA_laOJAoCxn6BVpvFsHGskZHRbM0reFjT9xw"/>
          <p:cNvPicPr>
            <a:picLocks noChangeAspect="1" noChangeArrowheads="1"/>
          </p:cNvPicPr>
          <p:nvPr/>
        </p:nvPicPr>
        <p:blipFill>
          <a:blip r:embed="rId2"/>
          <a:srcRect/>
          <a:stretch>
            <a:fillRect/>
          </a:stretch>
        </p:blipFill>
        <p:spPr bwMode="auto">
          <a:xfrm>
            <a:off x="5500694" y="2928934"/>
            <a:ext cx="3643306" cy="3929066"/>
          </a:xfrm>
          <a:prstGeom prst="rect">
            <a:avLst/>
          </a:prstGeom>
          <a:ln>
            <a:noFill/>
          </a:ln>
          <a:effectLst>
            <a:softEdge rad="112500"/>
          </a:effectLst>
        </p:spPr>
      </p:pic>
      <p:sp>
        <p:nvSpPr>
          <p:cNvPr id="14338" name="Содержимое 2"/>
          <p:cNvSpPr>
            <a:spLocks noGrp="1"/>
          </p:cNvSpPr>
          <p:nvPr>
            <p:ph idx="1"/>
          </p:nvPr>
        </p:nvSpPr>
        <p:spPr>
          <a:xfrm>
            <a:off x="0" y="214313"/>
            <a:ext cx="5508625" cy="6357937"/>
          </a:xfrm>
        </p:spPr>
        <p:txBody>
          <a:bodyPr/>
          <a:lstStyle/>
          <a:p>
            <a:pPr algn="ctr" eaLnBrk="1" hangingPunct="1">
              <a:buFont typeface="Wingdings 2" pitchFamily="18" charset="2"/>
              <a:buNone/>
            </a:pPr>
            <a:r>
              <a:rPr lang="uk-UA" smtClean="0">
                <a:hlinkClick r:id="rId3" tooltip="Театральне мистецтво"/>
              </a:rPr>
              <a:t>Театральне мистецтво</a:t>
            </a:r>
            <a:r>
              <a:rPr lang="uk-UA" smtClean="0"/>
              <a:t> </a:t>
            </a:r>
            <a:r>
              <a:rPr lang="uk-UA" smtClean="0">
                <a:hlinkClick r:id="rId4" tooltip="Україна"/>
              </a:rPr>
              <a:t>України</a:t>
            </a:r>
            <a:r>
              <a:rPr lang="uk-UA" smtClean="0"/>
              <a:t> бере початок з глибокої давнини, коли воно проявлялося в народних іграх, танцях, піснях та обрядах. З </a:t>
            </a:r>
            <a:r>
              <a:rPr lang="uk-UA" smtClean="0">
                <a:hlinkClick r:id="rId5" tooltip="11 століття"/>
              </a:rPr>
              <a:t>11 століття</a:t>
            </a:r>
            <a:r>
              <a:rPr lang="uk-UA" smtClean="0"/>
              <a:t> відомі театральні вистави </a:t>
            </a:r>
            <a:r>
              <a:rPr lang="uk-UA" smtClean="0">
                <a:hlinkClick r:id="rId6" tooltip="Скоморохи"/>
              </a:rPr>
              <a:t>скоморохів</a:t>
            </a:r>
            <a:r>
              <a:rPr lang="uk-UA" smtClean="0"/>
              <a:t>. В епоху </a:t>
            </a:r>
            <a:r>
              <a:rPr lang="uk-UA" smtClean="0">
                <a:hlinkClick r:id="rId7" tooltip="Київська Русь"/>
              </a:rPr>
              <a:t>Київської Русі</a:t>
            </a:r>
            <a:r>
              <a:rPr lang="uk-UA" smtClean="0"/>
              <a:t> елементи театру були в церковних обрядах. Про це свідчать фрески </a:t>
            </a:r>
            <a:r>
              <a:rPr lang="uk-UA" smtClean="0">
                <a:hlinkClick r:id="rId8" tooltip="Софія Київська"/>
              </a:rPr>
              <a:t>Софійського собору</a:t>
            </a:r>
            <a:r>
              <a:rPr lang="uk-UA" smtClean="0"/>
              <a:t> в </a:t>
            </a:r>
            <a:r>
              <a:rPr lang="uk-UA" smtClean="0">
                <a:hlinkClick r:id="rId9" tooltip="Київ"/>
              </a:rPr>
              <a:t>Києві</a:t>
            </a:r>
            <a:r>
              <a:rPr lang="uk-UA" smtClean="0"/>
              <a:t>.</a:t>
            </a:r>
          </a:p>
          <a:p>
            <a:pPr algn="ctr" eaLnBrk="1" hangingPunct="1">
              <a:buFont typeface="Wingdings 2" pitchFamily="18" charset="2"/>
              <a:buNone/>
            </a:pPr>
            <a:r>
              <a:rPr lang="uk-UA" smtClean="0"/>
              <a:t>У </a:t>
            </a:r>
            <a:r>
              <a:rPr lang="uk-UA" smtClean="0">
                <a:hlinkClick r:id="rId10" tooltip="1795"/>
              </a:rPr>
              <a:t>1795</a:t>
            </a:r>
            <a:r>
              <a:rPr lang="uk-UA" smtClean="0"/>
              <a:t> році був відкритий перший в </a:t>
            </a:r>
            <a:r>
              <a:rPr lang="uk-UA" smtClean="0">
                <a:hlinkClick r:id="rId4" tooltip="Україна"/>
              </a:rPr>
              <a:t>Україні</a:t>
            </a:r>
            <a:r>
              <a:rPr lang="uk-UA" smtClean="0"/>
              <a:t> стаціонарний театр у </a:t>
            </a:r>
            <a:r>
              <a:rPr lang="uk-UA" smtClean="0">
                <a:hlinkClick r:id="rId11" tooltip="Львів"/>
              </a:rPr>
              <a:t>Львові</a:t>
            </a:r>
            <a:r>
              <a:rPr lang="uk-UA" smtClean="0"/>
              <a:t>, в колишньому костелі єзуїтів.</a:t>
            </a:r>
            <a:endParaRPr lang="uk-UA" smtClean="0">
              <a:solidFill>
                <a:schemeClr val="bg1"/>
              </a:solidFill>
            </a:endParaRPr>
          </a:p>
        </p:txBody>
      </p:sp>
      <p:pic>
        <p:nvPicPr>
          <p:cNvPr id="14339" name="Picture 4" descr="http://upload.wikimedia.org/wikipedia/commons/thumb/6/6f/Skomorokhs.jpg/220px-Skomorokhs.jpg">
            <a:hlinkClick r:id="rId12"/>
          </p:cNvPr>
          <p:cNvPicPr>
            <a:picLocks noChangeAspect="1" noChangeArrowheads="1"/>
          </p:cNvPicPr>
          <p:nvPr/>
        </p:nvPicPr>
        <p:blipFill>
          <a:blip r:embed="rId13"/>
          <a:srcRect/>
          <a:stretch>
            <a:fillRect/>
          </a:stretch>
        </p:blipFill>
        <p:spPr bwMode="auto">
          <a:xfrm>
            <a:off x="6429375" y="142875"/>
            <a:ext cx="209550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1"/>
          </p:nvPr>
        </p:nvSpPr>
        <p:spPr>
          <a:xfrm>
            <a:off x="457200" y="260350"/>
            <a:ext cx="8229600" cy="6048375"/>
          </a:xfrm>
        </p:spPr>
        <p:txBody>
          <a:bodyPr/>
          <a:lstStyle/>
          <a:p>
            <a:pPr algn="ctr" eaLnBrk="1" hangingPunct="1">
              <a:buFont typeface="Wingdings 2" pitchFamily="18" charset="2"/>
              <a:buNone/>
            </a:pPr>
            <a:r>
              <a:rPr lang="ru-RU" sz="2000" smtClean="0">
                <a:latin typeface="Arial" charset="0"/>
              </a:rPr>
              <a:t>Оркестр театру Заньковецької реалізовує проект «Відчинилося життя»[2] — інтегровані благодійні концерти за спільної участі оркестру, талановитих незрячих вокалістів з різних куточків України і відомих оперних та естрадних артистів. Протягом 2008–2012 років організовано 40 концертів проекту, до участі в яких залучено 87 незрячих виконавців з України, Польщі, Швеції, 18 зірок української опери та естради. Проект відкрив незрячим вокалістам шлях на «великий екран» — у телепроекти «Народна зірка» (Зера Кіраджиєва, 2009 р.), «Україна має талант» (Олена Ковтун, 2010 р.), «Голос країни» (Іван Ганзера, 2011 р.)". Проект «Відчинилося життя» став переможцем Першого Національного конкурсу «Благодійна Україна» у номінації «Інновації у благодійності»</a:t>
            </a:r>
          </a:p>
        </p:txBody>
      </p:sp>
      <p:pic>
        <p:nvPicPr>
          <p:cNvPr id="32770" name="Picture 5" descr="_pO6Xwy4IFQ"/>
          <p:cNvPicPr>
            <a:picLocks noChangeAspect="1" noChangeArrowheads="1"/>
          </p:cNvPicPr>
          <p:nvPr/>
        </p:nvPicPr>
        <p:blipFill>
          <a:blip r:embed="rId2"/>
          <a:srcRect/>
          <a:stretch>
            <a:fillRect/>
          </a:stretch>
        </p:blipFill>
        <p:spPr bwMode="auto">
          <a:xfrm>
            <a:off x="4716463" y="4508500"/>
            <a:ext cx="3816350" cy="2349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214313" y="285750"/>
            <a:ext cx="8643937" cy="6357938"/>
          </a:xfrm>
        </p:spPr>
        <p:txBody>
          <a:bodyPr/>
          <a:lstStyle/>
          <a:p>
            <a:pPr eaLnBrk="1" hangingPunct="1"/>
            <a:r>
              <a:rPr lang="uk-UA" smtClean="0"/>
              <a:t>Становлення класичної української драматургії пов'язане з іменами </a:t>
            </a:r>
            <a:r>
              <a:rPr lang="uk-UA" smtClean="0">
                <a:hlinkClick r:id="rId2" tooltip="Котляревський Іван Петрович"/>
              </a:rPr>
              <a:t>Івана Котляревського</a:t>
            </a:r>
            <a:r>
              <a:rPr lang="uk-UA" smtClean="0"/>
              <a:t>, який очолив театр у </a:t>
            </a:r>
            <a:r>
              <a:rPr lang="uk-UA" smtClean="0">
                <a:hlinkClick r:id="rId3" tooltip="Полтава"/>
              </a:rPr>
              <a:t>Полтаві</a:t>
            </a:r>
            <a:r>
              <a:rPr lang="uk-UA" smtClean="0"/>
              <a:t> та </a:t>
            </a:r>
            <a:r>
              <a:rPr lang="uk-UA" smtClean="0">
                <a:hlinkClick r:id="rId4" tooltip="Квітка-Основ'яненко Григорій Федорович"/>
              </a:rPr>
              <a:t>Григорія Квітки-Основ'яненка</a:t>
            </a:r>
            <a:r>
              <a:rPr lang="uk-UA" smtClean="0"/>
              <a:t>, основоположника художньої прози в новій українській літературі</a:t>
            </a:r>
          </a:p>
        </p:txBody>
      </p:sp>
      <p:sp>
        <p:nvSpPr>
          <p:cNvPr id="15362" name="AutoShape 2" descr="data:image/jpeg;base64,/9j/4AAQSkZJRgABAQAAAQABAAD/2wCEAAkGBhQSEBUUExQVFRQWGBcaFxcXFxgYFBgVHBcXFxgYFxUXHCYeGBwkHBUXHy8gIycpLCwsFx4xNTAqNSYrLCkBCQoKDgwOFA8PFCkcHBwpKSkpKSkpKSkpLCkpKSkpKSkpKSkpLCwpKSkpKSksKSkpNSopKTEpKSkpNiwpKSkuKf/AABEIALUBFwMBIgACEQEDEQH/xAAcAAACAgMBAQAAAAAAAAAAAAAAAQIDBAYHBQj/xABAEAABAwIEAwUFBQYEBwAAAAABAAIRAyEEEjFBBVFxBiJhgZEHE6Gx8DJCwdHhFCNicoLxFlJzoiQlM0NTkrL/xAAaAQEBAAMBAQAAAAAAAAAAAAAAAQIDBAUG/8QAIREBAQADAAMAAgMBAAAAAAAAAAECAxESITEEMhMiUUH/2gAMAwEAAhEDEQA/AN6aLoDVNrIsl8l8+9dFyGhWkJBicEGhAarcqC1OCsBBarITVFRpqGVXAIAQUZICkykrMtke7QGVDU5S2TiEWKapLivM4p2ibRgEFzvDbqrMbfhbx65CMq1Gv2hqHeBI+xbxgGZB2vCTOP1C20n+LNpa2a/T4rZ/FWHnG4RCiStR/wAU1WH95AtuN+oN/wBV7XDeNNrNkGLx5jaVjddizOV6kIcUNCQWHGRhqcJZbqXu+ScABZMNCllTJsqKy1QLJP19f2VzW9CnlRGO5iiylE7BXuaptb6IK4UimTadvVDbwqG0gqTVFu6QKirXNBEfUoVYchUQATISDN/r0ThYqjKlugs9U2hVDASc1SCQUChIqSjMKgIUg1KFJQRhKFMBRqCyoU2UClryUKz4BPIHorxHh8e4yGdwE5ja2s9dlp+PJaJeXEuIjS1wsY131qzyCCMxu5xa3cnQb+g5rBqUi6qGyJJABMkXMWB+V124YeLmyy62ngHA/wBpaXlzmskgEQS7Y67LNx3ZEtYfc1HE2OV2hjUTtPw+K2bh+GDGBrRAAgaaBXEgLRdl62zCccw43inM7rg5rzs77UTN+ZkkTusXBcSqYctLgWzcbiRtHwhdFx+Cp1CHPY0uaDlJiR9WWpcXwkucxxkGY8HWg+J6LdjlLOca8sbPbcuB8VbWpyDcajYXMCV6TVqns/d/wxBHea8g9IG3ktqYubOctjdjexZlVrVDkrGlYMhlRkUgEzqghlRKmkSgiRKZapZUBqIiGADwCi5vJWOFlEIqCMqHMO2qiSdFFShChnQglHkglMBDigjCeVOEygR6pwiEgCEDhR3UyLJQgTBKbgm1OEESFA3lWTsk5BXFl5/GXRh6xNop1DP9BXoOCwuJYbPSqN1zMcI6g2WU+sa5Fw+g5gFU0yGEiHOa7LJtMxAE3mCeS2fszwhr65qSHFkkkRGbaRc+p2C9nHOzPcwvJpva9nu4kAAdwtMQDDCbm8jSAvT4LQa2mA0BvPT4x1XTns9NOOHtn0tLqjF4xjPtvY2dMzgJ6TqpY/NkORwadzE28AuXcdyVHwMLWqOcSPe4hz22aJJFNv2RykbiAteGHkzyy8XSG1Q9oLSCDo5p66FapxthDs+gtElocTO41M8zyWJ7NuEkmpVdmhsNYwk5RIJcQNJggHr4rwXteS8Pa+GucG6WOYiI0cbR0W7HDmVnfjXcuyXjp3Z7BNZRkAj3hLzOt9B6Beq0LG4dQ93RpsucrGAHU2aFmNHRc+Xuts9RMFWsCiwK0NWFZGAmUNThQBUSJKk4Iyqh5UnFPMooAFItTBR8kUikWKRCRUGOUK1wQoCEoUpSRSi6c3UgkgA1JSIhNBGEoVkIRFYTTSVCTIUgkTCKrLJVJprJlVEeKqPIxODY14fIZH3iQGkXzNdNud/ySo1mOptfTs2TzG91rOL7Q/tHEqdDN+4bULcs917g1xGYfeGYCB05rZcLhBQmmCcjiTTJP2Sb+7n5TqLbX23HknWuXveM3DVszYKpxfDW1AQ6I5kNPxIsraLLX8VDigLqZaHBgIOZ5sGt3N1jPq34x+GUGCmBTEMBMeNzJ8f0WjcYZ7rFVmlv2nEtPg4TbrJ9F7zjQaxow+KeHxDAKhcxx1PcILDrMW8lrFOo+riW+8rNqv8AeMbmaQQWh5Go039ei34T3a1ZX5HTKFPKxo/ygD0ACtbIKkB4/kpg7Lnbk2bLJaqAQFc0rGqAFNJyYQBUXOQQk+3igkoOBTIn9EnKBtbZOUNCUoAlRzKMJt9EVJCeVCgiiE0hqqpKQCSkAgESnCMqIcJEJkoCCBapQiETKBBUV3KytUheTisbEzdZSdS1lioBp+S8XtLxr3OHqOBvGVv8zpA9LnyVOMx5ix20G55fRXOe1nH3V6gYLMpg/wBT9CZ3Gw9d1v16+1qzz5Hl0cWWPD2HvtcHNP8AE05h6kLuOExLMVhmvbBZVaCLWE39QR5ELgoFvr4ei6L7KeNSKmFcdP3lP+U2qAdHQ7+srdux7j2f8atWXvjcqwewSO8Of3h1/P4bpurMqUy14EWlpiDuJ5iy9CFjYzh7ajCDIncWIK5OuhpfHOzNZxc6kMOxpkw6myTyg5DlJ67rwex72nGMZUhhaXQDYGoNGjbUz5LZ+P8ADqrWd7GODWGRFPvdDGuhXLcXWdmN3cxOpm4d1OvouvXPKWdc+fqu/MEARaFFhvotS7Cdrv2hgpVTNZosf/I0b/zDfnrzW35lzZY3G8rfMuzsTD1k0nrGBV9NYVkyZsmDZJqAsVMpFMKGa6AUSVJxUAoGxGdAcjVFRDuiYKUJhBNqEmoUUBIqcIIVQg1MIhSIQJBUoQgUJQppQgi/RUB8K6o6y8nH4/IDpJG+3RZSdS+kOJ8Ta0a3GsfVlq3EONmTHx5dVi8Q4hcu0kuvFo16f2WmcX4ySe4SP4gdjew/FdWvU5883ucb7RBrXNae+W7GQ0nc+Wg/utR96LAC0fFY1O4Ov1PqU8OYNz8+ey6pjI0XLrKYBHj0+MrK4ZxR+GxFOqy+RwdA+8IIc09WkjqsemBy1BOm3iouaNP78yn0fQOFxLalNr2GWvaHNPMESFJxmY1Wkey/jYLH4Um7P3lP/Tce83+lxmOT/Bb0WrzssfG8dmN8p15mLOdokOy5r2tANwQL3ykR4rn/AG84D+7p1wBLA1jxF8ugOmxj/wBl0tuLYS5g1B0g9ZNvj4LG4rwttWm9hsHAg8oI1/GVnhl41jlj5RxTAVXUnMqUzlqMMtPjyI3B0PhK7FwniTK9JlVn3hpN2nRzT4gyFxuphnUarqT8wewkGd+R5XsVtPYzjzaLnUnHuv8As3AAqWFydMwEdQF0bcfKdjTrvLx0lrr6rKpOWsM4kA7WSeX4DkPrw9XB8Qa6IcDP4LkuNdEr3Wpkquk+yk5a2YBSKIKIUCJSDkyiUUlJpSaEIAoBSLkmoqRqISBt0QoLdQiEQmqglMGVGEIJBqYKQRColCAk0poinEm0rmnbztE6mAynGd2hd90DeN+UfkuicWq5aZK4V2o4kXVy+5E2GtgbR01XRox7WnblyPBr1HVXTUc577kyZv59PwSYwkeEab9QTuoVKpcSf01AtyHNXUn+sf3su9yFQwziOfkfrn6oDIcCBE7ASPrxU6dWCRNvMeX6KdOrfXYwQUVdTpkcpM3G+iMSyJsihiLbW+r+iT8RIPQR15worI4bxN+GrsrMu6mQY/zNiHNPgRI6kLvWExTatNtRhlr2hzTzBEj5r52fiCD6D6ldP9lXaLPTfhn60++y/wD2ye8B/K8+jwtG/Ds7/jbqy5eN4qtiXCJ6TI/NYThVk3FwLRYazbXkvTJtosWq6CLarkje5r7RxD2e8pAvM5KrXEWBuxzSLi862nqtOqiWxv5ea3L2rYjv4cRH2z/8D81pbnX2158tOv6Lu1/rHLn9qVPjFanYVXQDbfaNwVuHZfjhqtv3ajCC4WgybOHhqCNvRaLWEOuRNl6HCuImjVbUGgMOk/cd9r0sfJZZ4yxMcuV3vhtXMwERptpKzV4vZ2tLYAt1+S9qF5mXqu2fEUymUiViyRJSIkICZKgGoSARuqCI1UQ3kpwjKoIhyFIBCjJciEQgLNiEQhwTCBhNJOUQgFKEICDXe3GMFPDHabfL81wPjmJDni8308N/Rdh9rtbLh6YBguc75NK4liq2YbxPPxvHx9V3/jT+vXJuvvifuwRLSRBvYzoPwRRbDdTop4Cs0/amBeBcfH8UxiBfW/kfyXS0oGuJ57eXir6T7eXjqqHjr+oV2CcAb8tkCqjci24J30nopVc0aNFr3N1mBg0OmhCoc0AwZ/hPhyWPVY1V2sjlpP4r0OzvFf2XE0q14Y7v/wCm6zh5Az/Sqa1ME+Q8FQAAbzvY6K33D4+jWVARYz47Qqqui132c8V9/gaYJl9KaTufds0nqwtPmtkNPrC83KeNsdkvZ1yT2q1pxNIbBnxzH8lppcZIib/Wq6F7UODjKzEAnunIWxoCSQZ6mPMLQG5YvPO/913ar/WOXOf2rFLjN5F+c3/BZWGqA6/X6qOLp203FvIpYYi5iNOhWxg677NOIzRyEyWGP6fu/KPJb/K5L7P8WG1hYw4Qec2LfiPiustPdC83dOZO7Ve4hCEFaGxDKpBqCAgoosnCjkvKYcgJKSmVAu3QSKEiEKC7qgBMohZoUpgIhLNBAveelo1O2qIcKRShSCBEICkohBoHtew2ejRExep8mrhuLoZRfYx/dfQftDwXvGUfBz/Puj8iuU8U4I12p31j5AeJ8F36MuY8cm3HtaVTffqs1tcXk9AoY7h+S4vePoqttE2ELr+tDKa+frxSpVO96/Dkq2Uz4zHx8FNlO46afFRXp032mT0hU15c3XYcgkzDmDePqEi2BcmIE2uOfWyxUmYiTqZty0Ua1TkdN7fWyXEqAa8+7f7wNy94NIkb2KkcHLZBBB8CPHyVRu/sp4oWV30TpVYHtE/fYSHf7XDyaurPXAezeJNDGUKhJAZUE2vlPcdb+V0+S784GFxfkTmXXTqvrjTvaVQH7BU8Cw/7mrjlOuYM/mu4e0Cn/wAvr7935EFcNbSJnrdbvx/1rXt/ZZXqfh8tVS0mZEnT6uivTIcARuPyVNQXMLoaW89i60PF9wV3Ci6WgjcBcE7F0iHi5m+xi4ESu78P/wCkz+ULzvyZ7dmn4uUXKSiQuVvBKA6UAJhFBKaWa6cIghRcJ1UlFzkUphJSISQZBCkAkW6IBWTE00iYupBAQiE0QqEUQhARHmccoBzBaYM+PkuZdpOFFpzMEzNhPyPTZdcxFLM2FrmP4NmJlpMCQR4SYN95+C268vFhnj1xDH4Jxb3jAn1Onxn4LGGDiCCSALj6+a6nxjsrGbuxrY6HfXzhabUwYktgiAdpAvC7cdnXNcONXq0i203i3rZVtkQSfyWdxTBOzNjQg7b6xKx20DoJlbZWtZRM/Hr4qbtCPD6v5KNPBVJ89eo+gpvwjtuXioqutpYbBWcMrZXZT97TwI1CuqUssSTaNvQRqVQ6lIOWcwOkQQRB30/VB6tTDjN8j4wTNl2XgWK97hqdSftsa49SASFxbA4zO0EjfcwBrzXVvZ/WnBMEzkL26giziRceDguXfPTfqvtZ22bOAr/6bvkuJ4OkBJ3ldq7a1I4fX/kI9QR+K4uymQ0638P1WWj9am37GPi2Fz73iB0Cxo72mh319VdQpudUtOv18ls/YTgPvMQ8uZOVw1HdyOaZEc5III8Vvyy8Z1pk7W0diOAZ4f8AdGpvy0ad+q6dSZDQNgFhYCgGtAAgbDb02WcF5mzPyrvwx8YEoTSWpkUohIJdEVJyMyQHNMBEMhR35KUKF5RUiUJlCC8XUgEgFIlZMQQhqCgKhlCQciEDSKE3IAFIslAKkiMbE4MPaQQF4lfsswuka3vHoti6oB8FZbCyVovGOw7KjGgABzXAh2+kEdF4o9n5FgAenrvZdTfRBVVSgtk25Rh4SuT1exxb90X8P0Kxv8P2uIIEERf1jzXWXYTwWHiuGtM2+tlnNtY3XHH+J9nHvJidiDvrbZOh2dfLnFznOOvdibRpbkPRdaPBQNAI3tZRp8NAP2QI0WX8zH+NyvgfBMuJLXNBm7ZG4nNB8RfyK6T2V4eaNN7Tu8u8i1tvgvRZwNhIdlEgyCNVmnDwteezyZ44ca72wE4Sq3/MAP8AcPwlctfwB5JgSYmAL/V12fFYHPZwkTP5KvDcKbmuBbSyuG3xhlh5Vzvsv7P7h1aRcEN57mT5romC4Q2mIY2Brbnz+SzmYMBXkwteey5M8cJEKIVsqAcFIrUzKeSUpdFJRSICAEOCgx6C2UF0KBQRbmqHmSziJRTHNOFBEuHNCm5gQorJRCELNgkEgEIVDTTQiIFEoQgRQHXhCEqm24TCEIEXJgIQgA1Q92DsEIREjoolg5JIRQEn2SQoI1BZV0tJSQgmkXW5ykhRQ0ocEIRVcWtZWR8UIUCcFFCEFg0TQhAmi6c3QhA0IQiv/9k="/>
          <p:cNvSpPr>
            <a:spLocks noChangeAspect="1" noChangeArrowheads="1"/>
          </p:cNvSpPr>
          <p:nvPr/>
        </p:nvSpPr>
        <p:spPr bwMode="auto">
          <a:xfrm>
            <a:off x="63500" y="-835025"/>
            <a:ext cx="2657475" cy="1724025"/>
          </a:xfrm>
          <a:prstGeom prst="rect">
            <a:avLst/>
          </a:prstGeom>
          <a:noFill/>
          <a:ln w="9525">
            <a:noFill/>
            <a:miter lim="800000"/>
            <a:headEnd/>
            <a:tailEnd/>
          </a:ln>
        </p:spPr>
        <p:txBody>
          <a:bodyPr/>
          <a:lstStyle/>
          <a:p>
            <a:endParaRPr lang="uk-UA">
              <a:latin typeface="Times New Roman" pitchFamily="18" charset="0"/>
            </a:endParaRPr>
          </a:p>
        </p:txBody>
      </p:sp>
      <p:sp>
        <p:nvSpPr>
          <p:cNvPr id="15363" name="AutoShape 4" descr="data:image/jpeg;base64,/9j/4AAQSkZJRgABAQAAAQABAAD/2wCEAAkGBhQSEBUUExQVFRQWGBcaFxcXFxgYFBgVHBcXFxgYFxUXHCYeGBwkHBUXHy8gIycpLCwsFx4xNTAqNSYrLCkBCQoKDgwOFA8PFCkcHBwpKSkpKSkpKSkpLCkpKSkpKSkpKSkpLCwpKSkpKSksKSkpNSopKTEpKSkpNiwpKSkuKf/AABEIALUBFwMBIgACEQEDEQH/xAAcAAACAgMBAQAAAAAAAAAAAAAAAQIDBAYHBQj/xABAEAABAwIEAwUFBQYEBwAAAAABAAIRAyEEEjFBBVFxBiJhgZEHE6Gx8DJCwdHhFCNicoLxFlJzoiQlM0NTkrL/xAAaAQEBAAMBAQAAAAAAAAAAAAAAAQIDBAUG/8QAIREBAQADAAMAAgMBAAAAAAAAAAECAxESITEEMhMiUUH/2gAMAwEAAhEDEQA/AN6aLoDVNrIsl8l8+9dFyGhWkJBicEGhAarcqC1OCsBBarITVFRpqGVXAIAQUZICkykrMtke7QGVDU5S2TiEWKapLivM4p2ibRgEFzvDbqrMbfhbx65CMq1Gv2hqHeBI+xbxgGZB2vCTOP1C20n+LNpa2a/T4rZ/FWHnG4RCiStR/wAU1WH95AtuN+oN/wBV7XDeNNrNkGLx5jaVjddizOV6kIcUNCQWHGRhqcJZbqXu+ScABZMNCllTJsqKy1QLJP19f2VzW9CnlRGO5iiylE7BXuaptb6IK4UimTadvVDbwqG0gqTVFu6QKirXNBEfUoVYchUQATISDN/r0ThYqjKlugs9U2hVDASc1SCQUChIqSjMKgIUg1KFJQRhKFMBRqCyoU2UClryUKz4BPIHorxHh8e4yGdwE5ja2s9dlp+PJaJeXEuIjS1wsY131qzyCCMxu5xa3cnQb+g5rBqUi6qGyJJABMkXMWB+V124YeLmyy62ngHA/wBpaXlzmskgEQS7Y67LNx3ZEtYfc1HE2OV2hjUTtPw+K2bh+GDGBrRAAgaaBXEgLRdl62zCccw43inM7rg5rzs77UTN+ZkkTusXBcSqYctLgWzcbiRtHwhdFx+Cp1CHPY0uaDlJiR9WWpcXwkucxxkGY8HWg+J6LdjlLOca8sbPbcuB8VbWpyDcajYXMCV6TVqns/d/wxBHea8g9IG3ktqYubOctjdjexZlVrVDkrGlYMhlRkUgEzqghlRKmkSgiRKZapZUBqIiGADwCi5vJWOFlEIqCMqHMO2qiSdFFShChnQglHkglMBDigjCeVOEygR6pwiEgCEDhR3UyLJQgTBKbgm1OEESFA3lWTsk5BXFl5/GXRh6xNop1DP9BXoOCwuJYbPSqN1zMcI6g2WU+sa5Fw+g5gFU0yGEiHOa7LJtMxAE3mCeS2fszwhr65qSHFkkkRGbaRc+p2C9nHOzPcwvJpva9nu4kAAdwtMQDDCbm8jSAvT4LQa2mA0BvPT4x1XTns9NOOHtn0tLqjF4xjPtvY2dMzgJ6TqpY/NkORwadzE28AuXcdyVHwMLWqOcSPe4hz22aJJFNv2RykbiAteGHkzyy8XSG1Q9oLSCDo5p66FapxthDs+gtElocTO41M8zyWJ7NuEkmpVdmhsNYwk5RIJcQNJggHr4rwXteS8Pa+GucG6WOYiI0cbR0W7HDmVnfjXcuyXjp3Z7BNZRkAj3hLzOt9B6Beq0LG4dQ93RpsucrGAHU2aFmNHRc+Xuts9RMFWsCiwK0NWFZGAmUNThQBUSJKk4Iyqh5UnFPMooAFItTBR8kUikWKRCRUGOUK1wQoCEoUpSRSi6c3UgkgA1JSIhNBGEoVkIRFYTTSVCTIUgkTCKrLJVJprJlVEeKqPIxODY14fIZH3iQGkXzNdNud/ySo1mOptfTs2TzG91rOL7Q/tHEqdDN+4bULcs917g1xGYfeGYCB05rZcLhBQmmCcjiTTJP2Sb+7n5TqLbX23HknWuXveM3DVszYKpxfDW1AQ6I5kNPxIsraLLX8VDigLqZaHBgIOZ5sGt3N1jPq34x+GUGCmBTEMBMeNzJ8f0WjcYZ7rFVmlv2nEtPg4TbrJ9F7zjQaxow+KeHxDAKhcxx1PcILDrMW8lrFOo+riW+8rNqv8AeMbmaQQWh5Go039ei34T3a1ZX5HTKFPKxo/ygD0ACtbIKkB4/kpg7Lnbk2bLJaqAQFc0rGqAFNJyYQBUXOQQk+3igkoOBTIn9EnKBtbZOUNCUoAlRzKMJt9EVJCeVCgiiE0hqqpKQCSkAgESnCMqIcJEJkoCCBapQiETKBBUV3KytUheTisbEzdZSdS1lioBp+S8XtLxr3OHqOBvGVv8zpA9LnyVOMx5ix20G55fRXOe1nH3V6gYLMpg/wBT9CZ3Gw9d1v16+1qzz5Hl0cWWPD2HvtcHNP8AE05h6kLuOExLMVhmvbBZVaCLWE39QR5ELgoFvr4ei6L7KeNSKmFcdP3lP+U2qAdHQ7+srdux7j2f8atWXvjcqwewSO8Of3h1/P4bpurMqUy14EWlpiDuJ5iy9CFjYzh7ajCDIncWIK5OuhpfHOzNZxc6kMOxpkw6myTyg5DlJ67rwex72nGMZUhhaXQDYGoNGjbUz5LZ+P8ADqrWd7GODWGRFPvdDGuhXLcXWdmN3cxOpm4d1OvouvXPKWdc+fqu/MEARaFFhvotS7Cdrv2hgpVTNZosf/I0b/zDfnrzW35lzZY3G8rfMuzsTD1k0nrGBV9NYVkyZsmDZJqAsVMpFMKGa6AUSVJxUAoGxGdAcjVFRDuiYKUJhBNqEmoUUBIqcIIVQg1MIhSIQJBUoQgUJQppQgi/RUB8K6o6y8nH4/IDpJG+3RZSdS+kOJ8Ta0a3GsfVlq3EONmTHx5dVi8Q4hcu0kuvFo16f2WmcX4ySe4SP4gdjew/FdWvU5883ucb7RBrXNae+W7GQ0nc+Wg/utR96LAC0fFY1O4Ov1PqU8OYNz8+ey6pjI0XLrKYBHj0+MrK4ZxR+GxFOqy+RwdA+8IIc09WkjqsemBy1BOm3iouaNP78yn0fQOFxLalNr2GWvaHNPMESFJxmY1Wkey/jYLH4Um7P3lP/Tce83+lxmOT/Bb0WrzssfG8dmN8p15mLOdokOy5r2tANwQL3ykR4rn/AG84D+7p1wBLA1jxF8ugOmxj/wBl0tuLYS5g1B0g9ZNvj4LG4rwttWm9hsHAg8oI1/GVnhl41jlj5RxTAVXUnMqUzlqMMtPjyI3B0PhK7FwniTK9JlVn3hpN2nRzT4gyFxuphnUarqT8wewkGd+R5XsVtPYzjzaLnUnHuv8As3AAqWFydMwEdQF0bcfKdjTrvLx0lrr6rKpOWsM4kA7WSeX4DkPrw9XB8Qa6IcDP4LkuNdEr3Wpkquk+yk5a2YBSKIKIUCJSDkyiUUlJpSaEIAoBSLkmoqRqISBt0QoLdQiEQmqglMGVGEIJBqYKQRColCAk0poinEm0rmnbztE6mAynGd2hd90DeN+UfkuicWq5aZK4V2o4kXVy+5E2GtgbR01XRox7WnblyPBr1HVXTUc577kyZv59PwSYwkeEab9QTuoVKpcSf01AtyHNXUn+sf3su9yFQwziOfkfrn6oDIcCBE7ASPrxU6dWCRNvMeX6KdOrfXYwQUVdTpkcpM3G+iMSyJsihiLbW+r+iT8RIPQR15worI4bxN+GrsrMu6mQY/zNiHNPgRI6kLvWExTatNtRhlr2hzTzBEj5r52fiCD6D6ldP9lXaLPTfhn60++y/wD2ye8B/K8+jwtG/Ds7/jbqy5eN4qtiXCJ6TI/NYThVk3FwLRYazbXkvTJtosWq6CLarkje5r7RxD2e8pAvM5KrXEWBuxzSLi862nqtOqiWxv5ea3L2rYjv4cRH2z/8D81pbnX2158tOv6Lu1/rHLn9qVPjFanYVXQDbfaNwVuHZfjhqtv3ajCC4WgybOHhqCNvRaLWEOuRNl6HCuImjVbUGgMOk/cd9r0sfJZZ4yxMcuV3vhtXMwERptpKzV4vZ2tLYAt1+S9qF5mXqu2fEUymUiViyRJSIkICZKgGoSARuqCI1UQ3kpwjKoIhyFIBCjJciEQgLNiEQhwTCBhNJOUQgFKEICDXe3GMFPDHabfL81wPjmJDni8308N/Rdh9rtbLh6YBguc75NK4liq2YbxPPxvHx9V3/jT+vXJuvvifuwRLSRBvYzoPwRRbDdTop4Cs0/amBeBcfH8UxiBfW/kfyXS0oGuJ57eXir6T7eXjqqHjr+oV2CcAb8tkCqjci24J30nopVc0aNFr3N1mBg0OmhCoc0AwZ/hPhyWPVY1V2sjlpP4r0OzvFf2XE0q14Y7v/wCm6zh5Az/Sqa1ME+Q8FQAAbzvY6K33D4+jWVARYz47Qqqui132c8V9/gaYJl9KaTufds0nqwtPmtkNPrC83KeNsdkvZ1yT2q1pxNIbBnxzH8lppcZIib/Wq6F7UODjKzEAnunIWxoCSQZ6mPMLQG5YvPO/913ar/WOXOf2rFLjN5F+c3/BZWGqA6/X6qOLp203FvIpYYi5iNOhWxg677NOIzRyEyWGP6fu/KPJb/K5L7P8WG1hYw4Qec2LfiPiustPdC83dOZO7Ve4hCEFaGxDKpBqCAgoosnCjkvKYcgJKSmVAu3QSKEiEKC7qgBMohZoUpgIhLNBAveelo1O2qIcKRShSCBEICkohBoHtew2ejRExep8mrhuLoZRfYx/dfQftDwXvGUfBz/Puj8iuU8U4I12p31j5AeJ8F36MuY8cm3HtaVTffqs1tcXk9AoY7h+S4vePoqttE2ELr+tDKa+frxSpVO96/Dkq2Uz4zHx8FNlO46afFRXp032mT0hU15c3XYcgkzDmDePqEi2BcmIE2uOfWyxUmYiTqZty0Ua1TkdN7fWyXEqAa8+7f7wNy94NIkb2KkcHLZBBB8CPHyVRu/sp4oWV30TpVYHtE/fYSHf7XDyaurPXAezeJNDGUKhJAZUE2vlPcdb+V0+S784GFxfkTmXXTqvrjTvaVQH7BU8Cw/7mrjlOuYM/mu4e0Cn/wAvr7935EFcNbSJnrdbvx/1rXt/ZZXqfh8tVS0mZEnT6uivTIcARuPyVNQXMLoaW89i60PF9wV3Ci6WgjcBcE7F0iHi5m+xi4ESu78P/wCkz+ULzvyZ7dmn4uUXKSiQuVvBKA6UAJhFBKaWa6cIghRcJ1UlFzkUphJSISQZBCkAkW6IBWTE00iYupBAQiE0QqEUQhARHmccoBzBaYM+PkuZdpOFFpzMEzNhPyPTZdcxFLM2FrmP4NmJlpMCQR4SYN95+C268vFhnj1xDH4Jxb3jAn1Onxn4LGGDiCCSALj6+a6nxjsrGbuxrY6HfXzhabUwYktgiAdpAvC7cdnXNcONXq0i203i3rZVtkQSfyWdxTBOzNjQg7b6xKx20DoJlbZWtZRM/Hr4qbtCPD6v5KNPBVJ89eo+gpvwjtuXioqutpYbBWcMrZXZT97TwI1CuqUssSTaNvQRqVQ6lIOWcwOkQQRB30/VB6tTDjN8j4wTNl2XgWK97hqdSftsa49SASFxbA4zO0EjfcwBrzXVvZ/WnBMEzkL26giziRceDguXfPTfqvtZ22bOAr/6bvkuJ4OkBJ3ldq7a1I4fX/kI9QR+K4uymQ0638P1WWj9am37GPi2Fz73iB0Cxo72mh319VdQpudUtOv18ls/YTgPvMQ8uZOVw1HdyOaZEc5III8Vvyy8Z1pk7W0diOAZ4f8AdGpvy0ad+q6dSZDQNgFhYCgGtAAgbDb02WcF5mzPyrvwx8YEoTSWpkUohIJdEVJyMyQHNMBEMhR35KUKF5RUiUJlCC8XUgEgFIlZMQQhqCgKhlCQciEDSKE3IAFIslAKkiMbE4MPaQQF4lfsswuka3vHoti6oB8FZbCyVovGOw7KjGgABzXAh2+kEdF4o9n5FgAenrvZdTfRBVVSgtk25Rh4SuT1exxb90X8P0Kxv8P2uIIEERf1jzXWXYTwWHiuGtM2+tlnNtY3XHH+J9nHvJidiDvrbZOh2dfLnFznOOvdibRpbkPRdaPBQNAI3tZRp8NAP2QI0WX8zH+NyvgfBMuJLXNBm7ZG4nNB8RfyK6T2V4eaNN7Tu8u8i1tvgvRZwNhIdlEgyCNVmnDwteezyZ44ca72wE4Sq3/MAP8AcPwlctfwB5JgSYmAL/V12fFYHPZwkTP5KvDcKbmuBbSyuG3xhlh5Vzvsv7P7h1aRcEN57mT5romC4Q2mIY2Brbnz+SzmYMBXkwteey5M8cJEKIVsqAcFIrUzKeSUpdFJRSICAEOCgx6C2UF0KBQRbmqHmSziJRTHNOFBEuHNCm5gQorJRCELNgkEgEIVDTTQiIFEoQgRQHXhCEqm24TCEIEXJgIQgA1Q92DsEIREjoolg5JIRQEn2SQoI1BZV0tJSQgmkXW5ykhRQ0ocEIRVcWtZWR8UIUCcFFCEFg0TQhAmi6c3QhA0IQiv/9k="/>
          <p:cNvSpPr>
            <a:spLocks noChangeAspect="1" noChangeArrowheads="1"/>
          </p:cNvSpPr>
          <p:nvPr/>
        </p:nvSpPr>
        <p:spPr bwMode="auto">
          <a:xfrm>
            <a:off x="63500" y="-835025"/>
            <a:ext cx="2657475" cy="1724025"/>
          </a:xfrm>
          <a:prstGeom prst="rect">
            <a:avLst/>
          </a:prstGeom>
          <a:noFill/>
          <a:ln w="9525">
            <a:noFill/>
            <a:miter lim="800000"/>
            <a:headEnd/>
            <a:tailEnd/>
          </a:ln>
        </p:spPr>
        <p:txBody>
          <a:bodyPr/>
          <a:lstStyle/>
          <a:p>
            <a:endParaRPr lang="uk-UA">
              <a:latin typeface="Times New Roman" pitchFamily="18" charset="0"/>
            </a:endParaRPr>
          </a:p>
        </p:txBody>
      </p:sp>
      <p:sp>
        <p:nvSpPr>
          <p:cNvPr id="15364" name="AutoShape 6" descr="data:image/jpeg;base64,/9j/4AAQSkZJRgABAQAAAQABAAD/2wCEAAkGBhQSEBUUExQVFRQWGBcaFxcXFxgYFBgVHBcXFxgYFxUXHCYeGBwkHBUXHy8gIycpLCwsFx4xNTAqNSYrLCkBCQoKDgwOFA8PFCkcHBwpKSkpKSkpKSkpLCkpKSkpKSkpKSkpLCwpKSkpKSksKSkpNSopKTEpKSkpNiwpKSkuKf/AABEIALUBFwMBIgACEQEDEQH/xAAcAAACAgMBAQAAAAAAAAAAAAAAAQIDBAYHBQj/xABAEAABAwIEAwUFBQYEBwAAAAABAAIRAyEEEjFBBVFxBiJhgZEHE6Gx8DJCwdHhFCNicoLxFlJzoiQlM0NTkrL/xAAaAQEBAAMBAQAAAAAAAAAAAAAAAQIDBAUG/8QAIREBAQADAAMAAgMBAAAAAAAAAAECAxESITEEMhMiUUH/2gAMAwEAAhEDEQA/AN6aLoDVNrIsl8l8+9dFyGhWkJBicEGhAarcqC1OCsBBarITVFRpqGVXAIAQUZICkykrMtke7QGVDU5S2TiEWKapLivM4p2ibRgEFzvDbqrMbfhbx65CMq1Gv2hqHeBI+xbxgGZB2vCTOP1C20n+LNpa2a/T4rZ/FWHnG4RCiStR/wAU1WH95AtuN+oN/wBV7XDeNNrNkGLx5jaVjddizOV6kIcUNCQWHGRhqcJZbqXu+ScABZMNCllTJsqKy1QLJP19f2VzW9CnlRGO5iiylE7BXuaptb6IK4UimTadvVDbwqG0gqTVFu6QKirXNBEfUoVYchUQATISDN/r0ThYqjKlugs9U2hVDASc1SCQUChIqSjMKgIUg1KFJQRhKFMBRqCyoU2UClryUKz4BPIHorxHh8e4yGdwE5ja2s9dlp+PJaJeXEuIjS1wsY131qzyCCMxu5xa3cnQb+g5rBqUi6qGyJJABMkXMWB+V124YeLmyy62ngHA/wBpaXlzmskgEQS7Y67LNx3ZEtYfc1HE2OV2hjUTtPw+K2bh+GDGBrRAAgaaBXEgLRdl62zCccw43inM7rg5rzs77UTN+ZkkTusXBcSqYctLgWzcbiRtHwhdFx+Cp1CHPY0uaDlJiR9WWpcXwkucxxkGY8HWg+J6LdjlLOca8sbPbcuB8VbWpyDcajYXMCV6TVqns/d/wxBHea8g9IG3ktqYubOctjdjexZlVrVDkrGlYMhlRkUgEzqghlRKmkSgiRKZapZUBqIiGADwCi5vJWOFlEIqCMqHMO2qiSdFFShChnQglHkglMBDigjCeVOEygR6pwiEgCEDhR3UyLJQgTBKbgm1OEESFA3lWTsk5BXFl5/GXRh6xNop1DP9BXoOCwuJYbPSqN1zMcI6g2WU+sa5Fw+g5gFU0yGEiHOa7LJtMxAE3mCeS2fszwhr65qSHFkkkRGbaRc+p2C9nHOzPcwvJpva9nu4kAAdwtMQDDCbm8jSAvT4LQa2mA0BvPT4x1XTns9NOOHtn0tLqjF4xjPtvY2dMzgJ6TqpY/NkORwadzE28AuXcdyVHwMLWqOcSPe4hz22aJJFNv2RykbiAteGHkzyy8XSG1Q9oLSCDo5p66FapxthDs+gtElocTO41M8zyWJ7NuEkmpVdmhsNYwk5RIJcQNJggHr4rwXteS8Pa+GucG6WOYiI0cbR0W7HDmVnfjXcuyXjp3Z7BNZRkAj3hLzOt9B6Beq0LG4dQ93RpsucrGAHU2aFmNHRc+Xuts9RMFWsCiwK0NWFZGAmUNThQBUSJKk4Iyqh5UnFPMooAFItTBR8kUikWKRCRUGOUK1wQoCEoUpSRSi6c3UgkgA1JSIhNBGEoVkIRFYTTSVCTIUgkTCKrLJVJprJlVEeKqPIxODY14fIZH3iQGkXzNdNud/ySo1mOptfTs2TzG91rOL7Q/tHEqdDN+4bULcs917g1xGYfeGYCB05rZcLhBQmmCcjiTTJP2Sb+7n5TqLbX23HknWuXveM3DVszYKpxfDW1AQ6I5kNPxIsraLLX8VDigLqZaHBgIOZ5sGt3N1jPq34x+GUGCmBTEMBMeNzJ8f0WjcYZ7rFVmlv2nEtPg4TbrJ9F7zjQaxow+KeHxDAKhcxx1PcILDrMW8lrFOo+riW+8rNqv8AeMbmaQQWh5Go039ei34T3a1ZX5HTKFPKxo/ygD0ACtbIKkB4/kpg7Lnbk2bLJaqAQFc0rGqAFNJyYQBUXOQQk+3igkoOBTIn9EnKBtbZOUNCUoAlRzKMJt9EVJCeVCgiiE0hqqpKQCSkAgESnCMqIcJEJkoCCBapQiETKBBUV3KytUheTisbEzdZSdS1lioBp+S8XtLxr3OHqOBvGVv8zpA9LnyVOMx5ix20G55fRXOe1nH3V6gYLMpg/wBT9CZ3Gw9d1v16+1qzz5Hl0cWWPD2HvtcHNP8AE05h6kLuOExLMVhmvbBZVaCLWE39QR5ELgoFvr4ei6L7KeNSKmFcdP3lP+U2qAdHQ7+srdux7j2f8atWXvjcqwewSO8Of3h1/P4bpurMqUy14EWlpiDuJ5iy9CFjYzh7ajCDIncWIK5OuhpfHOzNZxc6kMOxpkw6myTyg5DlJ67rwex72nGMZUhhaXQDYGoNGjbUz5LZ+P8ADqrWd7GODWGRFPvdDGuhXLcXWdmN3cxOpm4d1OvouvXPKWdc+fqu/MEARaFFhvotS7Cdrv2hgpVTNZosf/I0b/zDfnrzW35lzZY3G8rfMuzsTD1k0nrGBV9NYVkyZsmDZJqAsVMpFMKGa6AUSVJxUAoGxGdAcjVFRDuiYKUJhBNqEmoUUBIqcIIVQg1MIhSIQJBUoQgUJQppQgi/RUB8K6o6y8nH4/IDpJG+3RZSdS+kOJ8Ta0a3GsfVlq3EONmTHx5dVi8Q4hcu0kuvFo16f2WmcX4ySe4SP4gdjew/FdWvU5883ucb7RBrXNae+W7GQ0nc+Wg/utR96LAC0fFY1O4Ov1PqU8OYNz8+ey6pjI0XLrKYBHj0+MrK4ZxR+GxFOqy+RwdA+8IIc09WkjqsemBy1BOm3iouaNP78yn0fQOFxLalNr2GWvaHNPMESFJxmY1Wkey/jYLH4Um7P3lP/Tce83+lxmOT/Bb0WrzssfG8dmN8p15mLOdokOy5r2tANwQL3ykR4rn/AG84D+7p1wBLA1jxF8ugOmxj/wBl0tuLYS5g1B0g9ZNvj4LG4rwttWm9hsHAg8oI1/GVnhl41jlj5RxTAVXUnMqUzlqMMtPjyI3B0PhK7FwniTK9JlVn3hpN2nRzT4gyFxuphnUarqT8wewkGd+R5XsVtPYzjzaLnUnHuv8As3AAqWFydMwEdQF0bcfKdjTrvLx0lrr6rKpOWsM4kA7WSeX4DkPrw9XB8Qa6IcDP4LkuNdEr3Wpkquk+yk5a2YBSKIKIUCJSDkyiUUlJpSaEIAoBSLkmoqRqISBt0QoLdQiEQmqglMGVGEIJBqYKQRColCAk0poinEm0rmnbztE6mAynGd2hd90DeN+UfkuicWq5aZK4V2o4kXVy+5E2GtgbR01XRox7WnblyPBr1HVXTUc577kyZv59PwSYwkeEab9QTuoVKpcSf01AtyHNXUn+sf3su9yFQwziOfkfrn6oDIcCBE7ASPrxU6dWCRNvMeX6KdOrfXYwQUVdTpkcpM3G+iMSyJsihiLbW+r+iT8RIPQR15worI4bxN+GrsrMu6mQY/zNiHNPgRI6kLvWExTatNtRhlr2hzTzBEj5r52fiCD6D6ldP9lXaLPTfhn60++y/wD2ye8B/K8+jwtG/Ds7/jbqy5eN4qtiXCJ6TI/NYThVk3FwLRYazbXkvTJtosWq6CLarkje5r7RxD2e8pAvM5KrXEWBuxzSLi862nqtOqiWxv5ea3L2rYjv4cRH2z/8D81pbnX2158tOv6Lu1/rHLn9qVPjFanYVXQDbfaNwVuHZfjhqtv3ajCC4WgybOHhqCNvRaLWEOuRNl6HCuImjVbUGgMOk/cd9r0sfJZZ4yxMcuV3vhtXMwERptpKzV4vZ2tLYAt1+S9qF5mXqu2fEUymUiViyRJSIkICZKgGoSARuqCI1UQ3kpwjKoIhyFIBCjJciEQgLNiEQhwTCBhNJOUQgFKEICDXe3GMFPDHabfL81wPjmJDni8308N/Rdh9rtbLh6YBguc75NK4liq2YbxPPxvHx9V3/jT+vXJuvvifuwRLSRBvYzoPwRRbDdTop4Cs0/amBeBcfH8UxiBfW/kfyXS0oGuJ57eXir6T7eXjqqHjr+oV2CcAb8tkCqjci24J30nopVc0aNFr3N1mBg0OmhCoc0AwZ/hPhyWPVY1V2sjlpP4r0OzvFf2XE0q14Y7v/wCm6zh5Az/Sqa1ME+Q8FQAAbzvY6K33D4+jWVARYz47Qqqui132c8V9/gaYJl9KaTufds0nqwtPmtkNPrC83KeNsdkvZ1yT2q1pxNIbBnxzH8lppcZIib/Wq6F7UODjKzEAnunIWxoCSQZ6mPMLQG5YvPO/913ar/WOXOf2rFLjN5F+c3/BZWGqA6/X6qOLp203FvIpYYi5iNOhWxg677NOIzRyEyWGP6fu/KPJb/K5L7P8WG1hYw4Qec2LfiPiustPdC83dOZO7Ve4hCEFaGxDKpBqCAgoosnCjkvKYcgJKSmVAu3QSKEiEKC7qgBMohZoUpgIhLNBAveelo1O2qIcKRShSCBEICkohBoHtew2ejRExep8mrhuLoZRfYx/dfQftDwXvGUfBz/Puj8iuU8U4I12p31j5AeJ8F36MuY8cm3HtaVTffqs1tcXk9AoY7h+S4vePoqttE2ELr+tDKa+frxSpVO96/Dkq2Uz4zHx8FNlO46afFRXp032mT0hU15c3XYcgkzDmDePqEi2BcmIE2uOfWyxUmYiTqZty0Ua1TkdN7fWyXEqAa8+7f7wNy94NIkb2KkcHLZBBB8CPHyVRu/sp4oWV30TpVYHtE/fYSHf7XDyaurPXAezeJNDGUKhJAZUE2vlPcdb+V0+S784GFxfkTmXXTqvrjTvaVQH7BU8Cw/7mrjlOuYM/mu4e0Cn/wAvr7935EFcNbSJnrdbvx/1rXt/ZZXqfh8tVS0mZEnT6uivTIcARuPyVNQXMLoaW89i60PF9wV3Ci6WgjcBcE7F0iHi5m+xi4ESu78P/wCkz+ULzvyZ7dmn4uUXKSiQuVvBKA6UAJhFBKaWa6cIghRcJ1UlFzkUphJSISQZBCkAkW6IBWTE00iYupBAQiE0QqEUQhARHmccoBzBaYM+PkuZdpOFFpzMEzNhPyPTZdcxFLM2FrmP4NmJlpMCQR4SYN95+C268vFhnj1xDH4Jxb3jAn1Onxn4LGGDiCCSALj6+a6nxjsrGbuxrY6HfXzhabUwYktgiAdpAvC7cdnXNcONXq0i203i3rZVtkQSfyWdxTBOzNjQg7b6xKx20DoJlbZWtZRM/Hr4qbtCPD6v5KNPBVJ89eo+gpvwjtuXioqutpYbBWcMrZXZT97TwI1CuqUssSTaNvQRqVQ6lIOWcwOkQQRB30/VB6tTDjN8j4wTNl2XgWK97hqdSftsa49SASFxbA4zO0EjfcwBrzXVvZ/WnBMEzkL26giziRceDguXfPTfqvtZ22bOAr/6bvkuJ4OkBJ3ldq7a1I4fX/kI9QR+K4uymQ0638P1WWj9am37GPi2Fz73iB0Cxo72mh319VdQpudUtOv18ls/YTgPvMQ8uZOVw1HdyOaZEc5III8Vvyy8Z1pk7W0diOAZ4f8AdGpvy0ad+q6dSZDQNgFhYCgGtAAgbDb02WcF5mzPyrvwx8YEoTSWpkUohIJdEVJyMyQHNMBEMhR35KUKF5RUiUJlCC8XUgEgFIlZMQQhqCgKhlCQciEDSKE3IAFIslAKkiMbE4MPaQQF4lfsswuka3vHoti6oB8FZbCyVovGOw7KjGgABzXAh2+kEdF4o9n5FgAenrvZdTfRBVVSgtk25Rh4SuT1exxb90X8P0Kxv8P2uIIEERf1jzXWXYTwWHiuGtM2+tlnNtY3XHH+J9nHvJidiDvrbZOh2dfLnFznOOvdibRpbkPRdaPBQNAI3tZRp8NAP2QI0WX8zH+NyvgfBMuJLXNBm7ZG4nNB8RfyK6T2V4eaNN7Tu8u8i1tvgvRZwNhIdlEgyCNVmnDwteezyZ44ca72wE4Sq3/MAP8AcPwlctfwB5JgSYmAL/V12fFYHPZwkTP5KvDcKbmuBbSyuG3xhlh5Vzvsv7P7h1aRcEN57mT5romC4Q2mIY2Brbnz+SzmYMBXkwteey5M8cJEKIVsqAcFIrUzKeSUpdFJRSICAEOCgx6C2UF0KBQRbmqHmSziJRTHNOFBEuHNCm5gQorJRCELNgkEgEIVDTTQiIFEoQgRQHXhCEqm24TCEIEXJgIQgA1Q92DsEIREjoolg5JIRQEn2SQoI1BZV0tJSQgmkXW5ykhRQ0ocEIRVcWtZWR8UIUCcFFCEFg0TQhAmi6c3QhA0IQiv/9k="/>
          <p:cNvSpPr>
            <a:spLocks noChangeAspect="1" noChangeArrowheads="1"/>
          </p:cNvSpPr>
          <p:nvPr/>
        </p:nvSpPr>
        <p:spPr bwMode="auto">
          <a:xfrm>
            <a:off x="63500" y="-835025"/>
            <a:ext cx="2657475" cy="1724025"/>
          </a:xfrm>
          <a:prstGeom prst="rect">
            <a:avLst/>
          </a:prstGeom>
          <a:noFill/>
          <a:ln w="9525">
            <a:noFill/>
            <a:miter lim="800000"/>
            <a:headEnd/>
            <a:tailEnd/>
          </a:ln>
        </p:spPr>
        <p:txBody>
          <a:bodyPr/>
          <a:lstStyle/>
          <a:p>
            <a:endParaRPr lang="uk-UA">
              <a:latin typeface="Times New Roman" pitchFamily="18" charset="0"/>
            </a:endParaRPr>
          </a:p>
        </p:txBody>
      </p:sp>
      <p:pic>
        <p:nvPicPr>
          <p:cNvPr id="2056" name="Picture 8" descr="http://t2.gstatic.com/images?q=tbn:ANd9GcROL2WUtoQX8BcvbFxypJjz8ZQ-__zFCyhyYpBDbCcdu_e3w3-_ZQ"/>
          <p:cNvPicPr>
            <a:picLocks noChangeAspect="1" noChangeArrowheads="1"/>
          </p:cNvPicPr>
          <p:nvPr/>
        </p:nvPicPr>
        <p:blipFill>
          <a:blip r:embed="rId5"/>
          <a:srcRect/>
          <a:stretch>
            <a:fillRect/>
          </a:stretch>
        </p:blipFill>
        <p:spPr bwMode="auto">
          <a:xfrm>
            <a:off x="428596" y="2643182"/>
            <a:ext cx="3000396" cy="3929090"/>
          </a:xfrm>
          <a:prstGeom prst="rect">
            <a:avLst/>
          </a:prstGeom>
          <a:ln w="228600" cap="sq" cmpd="thickThin">
            <a:solidFill>
              <a:srgbClr val="000000"/>
            </a:solidFill>
            <a:prstDash val="solid"/>
            <a:miter lim="800000"/>
          </a:ln>
          <a:effectLst>
            <a:innerShdw blurRad="76200">
              <a:srgbClr val="000000"/>
            </a:innerShdw>
          </a:effectLst>
        </p:spPr>
      </p:pic>
      <p:pic>
        <p:nvPicPr>
          <p:cNvPr id="2058" name="Picture 10" descr="http://t2.gstatic.com/images?q=tbn:ANd9GcQ1sJHB76vD-zcDiyQRNjGfz9IO0ObCzwq-xBqOQeFDkSFPE1JbdQ"/>
          <p:cNvPicPr>
            <a:picLocks noChangeAspect="1" noChangeArrowheads="1"/>
          </p:cNvPicPr>
          <p:nvPr/>
        </p:nvPicPr>
        <p:blipFill>
          <a:blip r:embed="rId6"/>
          <a:srcRect/>
          <a:stretch>
            <a:fillRect/>
          </a:stretch>
        </p:blipFill>
        <p:spPr bwMode="auto">
          <a:xfrm>
            <a:off x="5429256" y="2571744"/>
            <a:ext cx="3000396" cy="400052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TDJ66R38VbTvcy0llVEbjkJyKPzI0XVffJ176gcGefZoUu-mfL"/>
          <p:cNvPicPr>
            <a:picLocks noChangeAspect="1" noChangeArrowheads="1"/>
          </p:cNvPicPr>
          <p:nvPr/>
        </p:nvPicPr>
        <p:blipFill>
          <a:blip r:embed="rId2"/>
          <a:srcRect/>
          <a:stretch>
            <a:fillRect/>
          </a:stretch>
        </p:blipFill>
        <p:spPr bwMode="auto">
          <a:xfrm>
            <a:off x="4939511" y="2421585"/>
            <a:ext cx="4198747" cy="4005223"/>
          </a:xfrm>
          <a:prstGeom prst="rect">
            <a:avLst/>
          </a:prstGeom>
          <a:noFill/>
          <a:effectLst>
            <a:softEdge rad="12700"/>
          </a:effectLst>
        </p:spPr>
      </p:pic>
      <p:sp>
        <p:nvSpPr>
          <p:cNvPr id="16386" name="Содержимое 2"/>
          <p:cNvSpPr>
            <a:spLocks noGrp="1"/>
          </p:cNvSpPr>
          <p:nvPr>
            <p:ph idx="1"/>
          </p:nvPr>
        </p:nvSpPr>
        <p:spPr>
          <a:xfrm>
            <a:off x="0" y="0"/>
            <a:ext cx="4500563" cy="6858000"/>
          </a:xfrm>
        </p:spPr>
        <p:txBody>
          <a:bodyPr/>
          <a:lstStyle/>
          <a:p>
            <a:pPr algn="ctr" eaLnBrk="1" hangingPunct="1">
              <a:lnSpc>
                <a:spcPct val="80000"/>
              </a:lnSpc>
              <a:buFont typeface="Wingdings 2" pitchFamily="18" charset="2"/>
              <a:buNone/>
            </a:pPr>
            <a:r>
              <a:rPr lang="uk-UA" sz="2000" smtClean="0"/>
              <a:t>У другій половині </a:t>
            </a:r>
            <a:r>
              <a:rPr lang="uk-UA" sz="2000" smtClean="0">
                <a:hlinkClick r:id="rId3" tooltip="19 століття"/>
              </a:rPr>
              <a:t>19 століття</a:t>
            </a:r>
            <a:r>
              <a:rPr lang="uk-UA" sz="2000" smtClean="0"/>
              <a:t> в Україні поширився аматорський театральний рух. В аматорських гуртках розпочинали діяльність корифеї українського театру — драматурги і режисери </a:t>
            </a:r>
            <a:r>
              <a:rPr lang="uk-UA" sz="2000" smtClean="0">
                <a:hlinkClick r:id="rId4" tooltip="Старицький Михайло Петрович"/>
              </a:rPr>
              <a:t>Михайло Старицький</a:t>
            </a:r>
            <a:r>
              <a:rPr lang="uk-UA" sz="2000" smtClean="0"/>
              <a:t>, </a:t>
            </a:r>
            <a:r>
              <a:rPr lang="uk-UA" sz="2000" smtClean="0">
                <a:hlinkClick r:id="rId5" tooltip="Кропивницький Марко Лукич"/>
              </a:rPr>
              <a:t>Марко Кропивницький</a:t>
            </a:r>
            <a:r>
              <a:rPr lang="uk-UA" sz="2000" smtClean="0"/>
              <a:t> та </a:t>
            </a:r>
            <a:r>
              <a:rPr lang="uk-UA" sz="2000" smtClean="0">
                <a:hlinkClick r:id="rId6" tooltip="Карпенко-Карий Іван"/>
              </a:rPr>
              <a:t>Іван Карпенко-Карий</a:t>
            </a:r>
            <a:r>
              <a:rPr lang="uk-UA" sz="2000" smtClean="0"/>
              <a:t>. Заслуга</a:t>
            </a:r>
            <a:endParaRPr lang="uk-UA" sz="2000" smtClean="0">
              <a:latin typeface="Arial" charset="0"/>
            </a:endParaRPr>
          </a:p>
          <a:p>
            <a:pPr algn="ctr" eaLnBrk="1" hangingPunct="1">
              <a:lnSpc>
                <a:spcPct val="80000"/>
              </a:lnSpc>
              <a:buFont typeface="Wingdings 2" pitchFamily="18" charset="2"/>
              <a:buNone/>
            </a:pPr>
            <a:r>
              <a:rPr lang="uk-UA" sz="2000" smtClean="0"/>
              <a:t> швидкого розвитку театру</a:t>
            </a:r>
            <a:endParaRPr lang="uk-UA" sz="2000" smtClean="0">
              <a:latin typeface="Arial" charset="0"/>
            </a:endParaRPr>
          </a:p>
          <a:p>
            <a:pPr algn="ctr" eaLnBrk="1" hangingPunct="1">
              <a:lnSpc>
                <a:spcPct val="80000"/>
              </a:lnSpc>
              <a:buFont typeface="Wingdings 2" pitchFamily="18" charset="2"/>
              <a:buNone/>
            </a:pPr>
            <a:r>
              <a:rPr lang="uk-UA" sz="2000" smtClean="0"/>
              <a:t> належить також і видатній родині Тобілевичів, члени якої</a:t>
            </a:r>
            <a:endParaRPr lang="uk-UA" sz="2000" smtClean="0">
              <a:latin typeface="Arial" charset="0"/>
            </a:endParaRPr>
          </a:p>
          <a:p>
            <a:pPr algn="ctr" eaLnBrk="1" hangingPunct="1">
              <a:lnSpc>
                <a:spcPct val="80000"/>
              </a:lnSpc>
              <a:buFont typeface="Wingdings 2" pitchFamily="18" charset="2"/>
              <a:buNone/>
            </a:pPr>
            <a:r>
              <a:rPr lang="uk-UA" sz="2000" smtClean="0"/>
              <a:t> виступали під сценічними псевдонімами </a:t>
            </a:r>
            <a:r>
              <a:rPr lang="uk-UA" sz="2000" smtClean="0">
                <a:hlinkClick r:id="rId6" tooltip="Карпенко-Карий Іван"/>
              </a:rPr>
              <a:t>Івана </a:t>
            </a:r>
            <a:endParaRPr lang="uk-UA" sz="2000" smtClean="0">
              <a:latin typeface="Arial" charset="0"/>
              <a:hlinkClick r:id="rId6" tooltip="Карпенко-Карий Іван"/>
            </a:endParaRPr>
          </a:p>
          <a:p>
            <a:pPr algn="ctr" eaLnBrk="1" hangingPunct="1">
              <a:lnSpc>
                <a:spcPct val="80000"/>
              </a:lnSpc>
              <a:buFont typeface="Wingdings 2" pitchFamily="18" charset="2"/>
              <a:buNone/>
            </a:pPr>
            <a:r>
              <a:rPr lang="uk-UA" sz="2000" smtClean="0">
                <a:hlinkClick r:id="rId6" tooltip="Карпенко-Карий Іван"/>
              </a:rPr>
              <a:t>Карпенка-Карого</a:t>
            </a:r>
            <a:r>
              <a:rPr lang="uk-UA" sz="2000" smtClean="0"/>
              <a:t>, </a:t>
            </a:r>
            <a:r>
              <a:rPr lang="uk-UA" sz="2000" smtClean="0">
                <a:hlinkClick r:id="rId7" tooltip="Садовський Микола Карпович"/>
              </a:rPr>
              <a:t>Миколи </a:t>
            </a:r>
            <a:endParaRPr lang="uk-UA" sz="2000" smtClean="0">
              <a:latin typeface="Arial" charset="0"/>
              <a:hlinkClick r:id="rId7" tooltip="Садовський Микола Карпович"/>
            </a:endParaRPr>
          </a:p>
          <a:p>
            <a:pPr algn="ctr" eaLnBrk="1" hangingPunct="1">
              <a:lnSpc>
                <a:spcPct val="80000"/>
              </a:lnSpc>
              <a:buFont typeface="Wingdings 2" pitchFamily="18" charset="2"/>
              <a:buNone/>
            </a:pPr>
            <a:r>
              <a:rPr lang="uk-UA" sz="2000" smtClean="0">
                <a:hlinkClick r:id="rId7" tooltip="Садовський Микола Карпович"/>
              </a:rPr>
              <a:t>Садовського</a:t>
            </a:r>
            <a:r>
              <a:rPr lang="uk-UA" sz="2000" smtClean="0"/>
              <a:t> і </a:t>
            </a:r>
            <a:r>
              <a:rPr lang="uk-UA" sz="2000" smtClean="0">
                <a:hlinkClick r:id="rId8" tooltip="Саксаганський Панас Карпович"/>
              </a:rPr>
              <a:t>Панаса </a:t>
            </a:r>
            <a:endParaRPr lang="uk-UA" sz="2000" smtClean="0">
              <a:latin typeface="Arial" charset="0"/>
              <a:hlinkClick r:id="rId8" tooltip="Саксаганський Панас Карпович"/>
            </a:endParaRPr>
          </a:p>
          <a:p>
            <a:pPr algn="ctr" eaLnBrk="1" hangingPunct="1">
              <a:lnSpc>
                <a:spcPct val="80000"/>
              </a:lnSpc>
              <a:buFont typeface="Wingdings 2" pitchFamily="18" charset="2"/>
              <a:buNone/>
            </a:pPr>
            <a:r>
              <a:rPr lang="uk-UA" sz="2000" smtClean="0">
                <a:hlinkClick r:id="rId8" tooltip="Саксаганський Панас Карпович"/>
              </a:rPr>
              <a:t>Саксаганського</a:t>
            </a:r>
            <a:r>
              <a:rPr lang="uk-UA" sz="2000" smtClean="0"/>
              <a:t>. Кожен із</a:t>
            </a:r>
            <a:endParaRPr lang="uk-UA" sz="2000" smtClean="0">
              <a:latin typeface="Arial" charset="0"/>
            </a:endParaRPr>
          </a:p>
          <a:p>
            <a:pPr algn="ctr" eaLnBrk="1" hangingPunct="1">
              <a:lnSpc>
                <a:spcPct val="80000"/>
              </a:lnSpc>
              <a:buFont typeface="Wingdings 2" pitchFamily="18" charset="2"/>
              <a:buNone/>
            </a:pPr>
            <a:r>
              <a:rPr lang="uk-UA" sz="2000" smtClean="0"/>
              <a:t> них не лише створив власну трупу,</a:t>
            </a:r>
            <a:endParaRPr lang="uk-UA" sz="2000" smtClean="0">
              <a:latin typeface="Arial" charset="0"/>
            </a:endParaRPr>
          </a:p>
          <a:p>
            <a:pPr algn="ctr" eaLnBrk="1" hangingPunct="1">
              <a:lnSpc>
                <a:spcPct val="80000"/>
              </a:lnSpc>
              <a:buFont typeface="Wingdings 2" pitchFamily="18" charset="2"/>
              <a:buNone/>
            </a:pPr>
            <a:r>
              <a:rPr lang="uk-UA" sz="2000" smtClean="0"/>
              <a:t> а</a:t>
            </a:r>
            <a:r>
              <a:rPr lang="uk-UA" sz="2000" smtClean="0">
                <a:latin typeface="Arial" charset="0"/>
              </a:rPr>
              <a:t> </a:t>
            </a:r>
            <a:r>
              <a:rPr lang="uk-UA" sz="2000" smtClean="0"/>
              <a:t>й був видатним актором і </a:t>
            </a:r>
            <a:endParaRPr lang="uk-UA" sz="2000" smtClean="0">
              <a:latin typeface="Arial" charset="0"/>
            </a:endParaRPr>
          </a:p>
          <a:p>
            <a:pPr algn="ctr" eaLnBrk="1" hangingPunct="1">
              <a:lnSpc>
                <a:spcPct val="80000"/>
              </a:lnSpc>
              <a:buFont typeface="Wingdings 2" pitchFamily="18" charset="2"/>
              <a:buNone/>
            </a:pPr>
            <a:r>
              <a:rPr lang="uk-UA" sz="2000" smtClean="0"/>
              <a:t>режисером. Провідною зіркою українського </a:t>
            </a:r>
            <a:endParaRPr lang="uk-UA" sz="2000" smtClean="0">
              <a:latin typeface="Arial" charset="0"/>
            </a:endParaRPr>
          </a:p>
          <a:p>
            <a:pPr algn="ctr" eaLnBrk="1" hangingPunct="1">
              <a:lnSpc>
                <a:spcPct val="80000"/>
              </a:lnSpc>
              <a:buFont typeface="Wingdings 2" pitchFamily="18" charset="2"/>
              <a:buNone/>
            </a:pPr>
            <a:r>
              <a:rPr lang="uk-UA" sz="2000" smtClean="0"/>
              <a:t>театру того часу була</a:t>
            </a:r>
            <a:endParaRPr lang="uk-UA" sz="2000" smtClean="0">
              <a:latin typeface="Arial" charset="0"/>
            </a:endParaRPr>
          </a:p>
          <a:p>
            <a:pPr algn="ctr" eaLnBrk="1" hangingPunct="1">
              <a:lnSpc>
                <a:spcPct val="80000"/>
              </a:lnSpc>
              <a:buFont typeface="Wingdings 2" pitchFamily="18" charset="2"/>
              <a:buNone/>
            </a:pPr>
            <a:r>
              <a:rPr lang="uk-UA" sz="2400" smtClean="0"/>
              <a:t> </a:t>
            </a:r>
            <a:r>
              <a:rPr lang="uk-UA" sz="2400" smtClean="0">
                <a:hlinkClick r:id="rId9" tooltip="Заньковецька Марія Костянтинівна"/>
              </a:rPr>
              <a:t>Марія Заньковецька</a:t>
            </a:r>
            <a:r>
              <a:rPr lang="uk-UA" sz="2400" smtClean="0"/>
              <a:t>.</a:t>
            </a:r>
          </a:p>
          <a:p>
            <a:pPr eaLnBrk="1" hangingPunct="1">
              <a:lnSpc>
                <a:spcPct val="80000"/>
              </a:lnSpc>
              <a:buFont typeface="Wingdings 2" pitchFamily="18" charset="2"/>
              <a:buNone/>
            </a:pPr>
            <a:endParaRPr lang="uk-UA"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Будівля </a:t>
            </a:r>
            <a:r>
              <a:rPr lang="uk-UA" dirty="0" err="1" smtClean="0"/>
              <a:t>“театру</a:t>
            </a:r>
            <a:r>
              <a:rPr lang="uk-UA" dirty="0" smtClean="0"/>
              <a:t> </a:t>
            </a:r>
            <a:r>
              <a:rPr lang="uk-UA" dirty="0" err="1" smtClean="0"/>
              <a:t>корифеїв”</a:t>
            </a:r>
            <a:endParaRPr lang="uk-UA" dirty="0"/>
          </a:p>
        </p:txBody>
      </p:sp>
      <p:pic>
        <p:nvPicPr>
          <p:cNvPr id="17410" name="Picture 2" descr="ЄлисаветградськийТеатр.jpg">
            <a:hlinkClick r:id="rId2"/>
          </p:cNvPr>
          <p:cNvPicPr>
            <a:picLocks noChangeAspect="1" noChangeArrowheads="1"/>
          </p:cNvPicPr>
          <p:nvPr/>
        </p:nvPicPr>
        <p:blipFill>
          <a:blip r:embed="rId3"/>
          <a:srcRect/>
          <a:stretch>
            <a:fillRect/>
          </a:stretch>
        </p:blipFill>
        <p:spPr bwMode="auto">
          <a:xfrm>
            <a:off x="285750" y="1214438"/>
            <a:ext cx="8429625"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uk-UA" dirty="0" smtClean="0"/>
              <a:t>Марія Заньковецька</a:t>
            </a:r>
            <a:endParaRPr lang="uk-UA" dirty="0"/>
          </a:p>
        </p:txBody>
      </p:sp>
      <p:sp>
        <p:nvSpPr>
          <p:cNvPr id="18434" name="Содержимое 2"/>
          <p:cNvSpPr>
            <a:spLocks noGrp="1"/>
          </p:cNvSpPr>
          <p:nvPr>
            <p:ph idx="1"/>
          </p:nvPr>
        </p:nvSpPr>
        <p:spPr>
          <a:xfrm>
            <a:off x="5029200" y="2578100"/>
            <a:ext cx="4114800" cy="4279900"/>
          </a:xfrm>
        </p:spPr>
        <p:txBody>
          <a:bodyPr/>
          <a:lstStyle/>
          <a:p>
            <a:pPr eaLnBrk="1" hangingPunct="1">
              <a:spcBef>
                <a:spcPct val="0"/>
              </a:spcBef>
            </a:pPr>
            <a:r>
              <a:rPr lang="uk-UA" smtClean="0"/>
              <a:t>Театр для мене, перш за все і після всього, — Храм.</a:t>
            </a:r>
          </a:p>
          <a:p>
            <a:pPr algn="ctr" eaLnBrk="1" hangingPunct="1">
              <a:spcBef>
                <a:spcPct val="0"/>
              </a:spcBef>
            </a:pPr>
            <a:r>
              <a:rPr lang="uk-UA" smtClean="0"/>
              <a:t>            </a:t>
            </a:r>
          </a:p>
          <a:p>
            <a:pPr algn="ctr" eaLnBrk="1" hangingPunct="1">
              <a:spcBef>
                <a:spcPct val="0"/>
              </a:spcBef>
            </a:pPr>
            <a:r>
              <a:rPr lang="uk-UA" smtClean="0"/>
              <a:t>             М. Заньковецька</a:t>
            </a:r>
          </a:p>
          <a:p>
            <a:pPr eaLnBrk="1" hangingPunct="1"/>
            <a:endParaRPr lang="uk-UA" smtClean="0"/>
          </a:p>
        </p:txBody>
      </p:sp>
      <p:pic>
        <p:nvPicPr>
          <p:cNvPr id="4" name="Рисунок 3" descr="000br2fx.jpg"/>
          <p:cNvPicPr>
            <a:picLocks noChangeAspect="1"/>
          </p:cNvPicPr>
          <p:nvPr/>
        </p:nvPicPr>
        <p:blipFill>
          <a:blip r:embed="rId2"/>
          <a:srcRect l="6575" r="6575"/>
          <a:stretch>
            <a:fillRect/>
          </a:stretch>
        </p:blipFill>
        <p:spPr>
          <a:xfrm>
            <a:off x="428596" y="1643050"/>
            <a:ext cx="3929058" cy="420624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t3.gstatic.com/images?q=tbn:ANd9GcSiBRpgMnYJw0DecfHPiBMb6__28N3dEOu-2ya1Fi4YZeqrL_cC"/>
          <p:cNvPicPr>
            <a:picLocks noChangeAspect="1" noChangeArrowheads="1"/>
          </p:cNvPicPr>
          <p:nvPr/>
        </p:nvPicPr>
        <p:blipFill>
          <a:blip r:embed="rId2"/>
          <a:srcRect/>
          <a:stretch>
            <a:fillRect/>
          </a:stretch>
        </p:blipFill>
        <p:spPr bwMode="auto">
          <a:xfrm>
            <a:off x="6643688" y="0"/>
            <a:ext cx="2500312" cy="4000500"/>
          </a:xfrm>
          <a:prstGeom prst="rect">
            <a:avLst/>
          </a:prstGeom>
          <a:noFill/>
          <a:ln w="9525">
            <a:noFill/>
            <a:miter lim="800000"/>
            <a:headEnd/>
            <a:tailEnd/>
          </a:ln>
        </p:spPr>
      </p:pic>
      <p:sp>
        <p:nvSpPr>
          <p:cNvPr id="19458" name="Содержимое 2"/>
          <p:cNvSpPr>
            <a:spLocks noGrp="1"/>
          </p:cNvSpPr>
          <p:nvPr>
            <p:ph idx="1"/>
          </p:nvPr>
        </p:nvSpPr>
        <p:spPr>
          <a:xfrm>
            <a:off x="0" y="0"/>
            <a:ext cx="6858000" cy="6858000"/>
          </a:xfrm>
        </p:spPr>
        <p:txBody>
          <a:bodyPr/>
          <a:lstStyle/>
          <a:p>
            <a:pPr eaLnBrk="1" hangingPunct="1">
              <a:buFont typeface="Wingdings 2" pitchFamily="18" charset="2"/>
              <a:buNone/>
            </a:pPr>
            <a:r>
              <a:rPr lang="uk-UA" sz="2600" smtClean="0">
                <a:latin typeface="Trebuchet MS" pitchFamily="34" charset="0"/>
              </a:rPr>
              <a:t>Народилася </a:t>
            </a:r>
            <a:r>
              <a:rPr lang="uk-UA" sz="2600" u="sng" smtClean="0">
                <a:solidFill>
                  <a:srgbClr val="7030A0"/>
                </a:solidFill>
                <a:latin typeface="Trebuchet MS" pitchFamily="34" charset="0"/>
              </a:rPr>
              <a:t>4 серпня (22 липня</a:t>
            </a:r>
            <a:r>
              <a:rPr lang="ru-RU" sz="2600" u="sng" smtClean="0">
                <a:solidFill>
                  <a:srgbClr val="7030A0"/>
                </a:solidFill>
                <a:latin typeface="Trebuchet MS" pitchFamily="34" charset="0"/>
              </a:rPr>
              <a:t>) 1854 року</a:t>
            </a:r>
            <a:r>
              <a:rPr lang="ru-RU" sz="2600" smtClean="0">
                <a:latin typeface="Trebuchet MS" pitchFamily="34" charset="0"/>
              </a:rPr>
              <a:t>,</a:t>
            </a:r>
            <a:r>
              <a:rPr lang="uk-UA" sz="2600" smtClean="0">
                <a:latin typeface="Trebuchet MS" pitchFamily="34" charset="0"/>
              </a:rPr>
              <a:t> </a:t>
            </a:r>
            <a:r>
              <a:rPr lang="ru-RU" sz="2600" smtClean="0">
                <a:latin typeface="Trebuchet MS" pitchFamily="34" charset="0"/>
              </a:rPr>
              <a:t>в </a:t>
            </a:r>
            <a:r>
              <a:rPr lang="uk-UA" sz="2600" smtClean="0">
                <a:latin typeface="Trebuchet MS" pitchFamily="34" charset="0"/>
              </a:rPr>
              <a:t>селі Заньки під Ніжином </a:t>
            </a:r>
            <a:r>
              <a:rPr lang="ru-RU" sz="2600" smtClean="0">
                <a:latin typeface="Trebuchet MS" pitchFamily="34" charset="0"/>
              </a:rPr>
              <a:t>на Чернігівщині</a:t>
            </a:r>
            <a:r>
              <a:rPr lang="uk-UA" sz="2600" smtClean="0">
                <a:latin typeface="Trebuchet MS" pitchFamily="34" charset="0"/>
              </a:rPr>
              <a:t> у багатодітній родині дворянина Костянтина Костянтиновича Адасовського та міщанки з Чернігова Марії Василівни Нефедової.</a:t>
            </a:r>
          </a:p>
          <a:p>
            <a:pPr eaLnBrk="1" hangingPunct="1">
              <a:buFont typeface="Wingdings 2" pitchFamily="18" charset="2"/>
              <a:buNone/>
            </a:pPr>
            <a:r>
              <a:rPr lang="uk-UA" sz="2600" smtClean="0">
                <a:latin typeface="Trebuchet MS" pitchFamily="34" charset="0"/>
              </a:rPr>
              <a:t>   </a:t>
            </a:r>
            <a:r>
              <a:rPr lang="uk-UA" sz="2600" u="sng" smtClean="0">
                <a:solidFill>
                  <a:srgbClr val="7030A0"/>
                </a:solidFill>
                <a:latin typeface="Trebuchet MS" pitchFamily="34" charset="0"/>
              </a:rPr>
              <a:t>1876</a:t>
            </a:r>
            <a:r>
              <a:rPr lang="uk-UA" sz="2600" smtClean="0">
                <a:latin typeface="Trebuchet MS" pitchFamily="34" charset="0"/>
              </a:rPr>
              <a:t> — вийшла на сцену ніжинського театру. Вперше на професійній сцені вона зіграла роль Наталки </a:t>
            </a:r>
            <a:r>
              <a:rPr lang="uk-UA" sz="2600" u="sng" smtClean="0">
                <a:solidFill>
                  <a:srgbClr val="7030A0"/>
                </a:solidFill>
                <a:latin typeface="Trebuchet MS" pitchFamily="34" charset="0"/>
              </a:rPr>
              <a:t>(«Наталка Полтавка»)</a:t>
            </a:r>
            <a:r>
              <a:rPr lang="uk-UA" sz="2600" smtClean="0">
                <a:latin typeface="Trebuchet MS" pitchFamily="34" charset="0"/>
              </a:rPr>
              <a:t> Івана Котляревського.</a:t>
            </a:r>
          </a:p>
          <a:p>
            <a:pPr eaLnBrk="1" hangingPunct="1">
              <a:buFont typeface="Wingdings 2" pitchFamily="18" charset="2"/>
              <a:buNone/>
            </a:pPr>
            <a:r>
              <a:rPr lang="uk-UA" sz="2600" smtClean="0">
                <a:latin typeface="Trebuchet MS" pitchFamily="34" charset="0"/>
              </a:rPr>
              <a:t>   Пізніше Марія Заньковецька (вона взяла цей псевдонім на згадку про щасливе дитинство в рідному селі Заньки) працювала в найпопулярніших і найпрофесійніших українських трупах </a:t>
            </a:r>
            <a:endParaRPr lang="uk-UA" sz="2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6" descr="Zankov_R.jpg"/>
          <p:cNvPicPr>
            <a:picLocks noGrp="1" noChangeAspect="1"/>
          </p:cNvPicPr>
          <p:nvPr>
            <p:ph sz="quarter" idx="4294967295"/>
          </p:nvPr>
        </p:nvPicPr>
        <p:blipFill>
          <a:blip r:embed="rId2"/>
          <a:stretch>
            <a:fillRect/>
          </a:stretch>
        </p:blipFill>
        <p:spPr>
          <a:xfrm>
            <a:off x="500034" y="2357430"/>
            <a:ext cx="3071834" cy="40596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Содержимое 7" descr="2-121778.jpg"/>
          <p:cNvPicPr>
            <a:picLocks noGrp="1" noChangeAspect="1"/>
          </p:cNvPicPr>
          <p:nvPr>
            <p:ph sz="quarter" idx="4294967295"/>
          </p:nvPr>
        </p:nvPicPr>
        <p:blipFill>
          <a:blip r:embed="rId3"/>
          <a:stretch>
            <a:fillRect/>
          </a:stretch>
        </p:blipFill>
        <p:spPr>
          <a:xfrm>
            <a:off x="4643438" y="2285992"/>
            <a:ext cx="3095988" cy="4071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Текст 2"/>
          <p:cNvSpPr txBox="1">
            <a:spLocks/>
          </p:cNvSpPr>
          <p:nvPr/>
        </p:nvSpPr>
        <p:spPr>
          <a:xfrm>
            <a:off x="214313" y="857250"/>
            <a:ext cx="3714750" cy="928688"/>
          </a:xfrm>
          <a:prstGeom prst="rect">
            <a:avLst/>
          </a:prstGeom>
        </p:spPr>
        <p:txBody>
          <a:bodyPr>
            <a:normAutofit lnSpcReduction="10000"/>
          </a:bodyPr>
          <a:lstStyle/>
          <a:p>
            <a:pPr marL="548640" indent="-411480" fontAlgn="auto">
              <a:spcBef>
                <a:spcPct val="20000"/>
              </a:spcBef>
              <a:spcAft>
                <a:spcPts val="0"/>
              </a:spcAft>
              <a:buClr>
                <a:schemeClr val="tx1">
                  <a:shade val="95000"/>
                </a:schemeClr>
              </a:buClr>
              <a:buSzPct val="65000"/>
              <a:buFont typeface="Wingdings 2"/>
              <a:buNone/>
              <a:defRPr/>
            </a:pPr>
            <a:r>
              <a:rPr lang="uk-UA" sz="2800" dirty="0">
                <a:latin typeface="+mn-lt"/>
                <a:cs typeface="+mn-cs"/>
              </a:rPr>
              <a:t>Марія Заньковецька. 70-і рр. ХІХ ст.</a:t>
            </a:r>
          </a:p>
        </p:txBody>
      </p:sp>
      <p:sp>
        <p:nvSpPr>
          <p:cNvPr id="7" name="Текст 3"/>
          <p:cNvSpPr txBox="1">
            <a:spLocks/>
          </p:cNvSpPr>
          <p:nvPr/>
        </p:nvSpPr>
        <p:spPr>
          <a:xfrm>
            <a:off x="4429125" y="928688"/>
            <a:ext cx="3857625" cy="928687"/>
          </a:xfrm>
          <a:prstGeom prst="rect">
            <a:avLst/>
          </a:prstGeom>
        </p:spPr>
        <p:txBody>
          <a:bodyPr>
            <a:normAutofit fontScale="85000" lnSpcReduction="10000"/>
          </a:bodyPr>
          <a:lstStyle/>
          <a:p>
            <a:pPr marL="548640" indent="-411480" fontAlgn="auto">
              <a:spcBef>
                <a:spcPct val="20000"/>
              </a:spcBef>
              <a:spcAft>
                <a:spcPts val="0"/>
              </a:spcAft>
              <a:buClr>
                <a:schemeClr val="tx1">
                  <a:shade val="95000"/>
                </a:schemeClr>
              </a:buClr>
              <a:buSzPct val="65000"/>
              <a:buFont typeface="Wingdings 2"/>
              <a:buNone/>
              <a:defRPr/>
            </a:pPr>
            <a:r>
              <a:rPr lang="uk-UA" sz="2800" dirty="0">
                <a:latin typeface="+mn-lt"/>
                <a:cs typeface="+mn-cs"/>
              </a:rPr>
              <a:t>М. Заньковецька з сестрою Лідією. 80-і рр. ХІХ ст.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rchives.gov.ua/Sections/Zankovecka/Images/2-121772.jpg"/>
          <p:cNvPicPr>
            <a:picLocks noChangeAspect="1" noChangeArrowheads="1"/>
          </p:cNvPicPr>
          <p:nvPr/>
        </p:nvPicPr>
        <p:blipFill>
          <a:blip r:embed="rId2"/>
          <a:srcRect b="11771"/>
          <a:stretch>
            <a:fillRect/>
          </a:stretch>
        </p:blipFill>
        <p:spPr bwMode="auto">
          <a:xfrm>
            <a:off x="2928938" y="642938"/>
            <a:ext cx="3429000" cy="3929062"/>
          </a:xfrm>
          <a:prstGeom prst="rect">
            <a:avLst/>
          </a:prstGeom>
          <a:solidFill>
            <a:srgbClr val="000000">
              <a:shade val="95000"/>
            </a:srgbClr>
          </a:solidFill>
          <a:ln w="444500" cap="sq">
            <a:solidFill>
              <a:schemeClr val="tx2">
                <a:lumMod val="50000"/>
              </a:schemeClr>
            </a:solidFill>
            <a:miter lim="800000"/>
          </a:ln>
          <a:effectLst>
            <a:outerShdw blurRad="254000" dist="190500" dir="2700000" sy="90000" algn="bl" rotWithShape="0">
              <a:srgbClr val="000000">
                <a:alpha val="40000"/>
              </a:srgbClr>
            </a:outerShdw>
          </a:effectLst>
        </p:spPr>
      </p:pic>
      <p:sp>
        <p:nvSpPr>
          <p:cNvPr id="21506" name="Прямоугольник 4"/>
          <p:cNvSpPr>
            <a:spLocks noChangeArrowheads="1"/>
          </p:cNvSpPr>
          <p:nvPr/>
        </p:nvSpPr>
        <p:spPr bwMode="auto">
          <a:xfrm>
            <a:off x="1143000" y="5286375"/>
            <a:ext cx="6929438" cy="646113"/>
          </a:xfrm>
          <a:prstGeom prst="rect">
            <a:avLst/>
          </a:prstGeom>
          <a:noFill/>
          <a:ln w="9525">
            <a:noFill/>
            <a:miter lim="800000"/>
            <a:headEnd/>
            <a:tailEnd/>
          </a:ln>
        </p:spPr>
        <p:txBody>
          <a:bodyPr>
            <a:spAutoFit/>
          </a:bodyPr>
          <a:lstStyle/>
          <a:p>
            <a:pPr algn="ctr"/>
            <a:r>
              <a:rPr lang="uk-UA">
                <a:latin typeface="Trebuchet MS" pitchFamily="34" charset="0"/>
              </a:rPr>
              <a:t>Марія Заньковецька </a:t>
            </a:r>
            <a:r>
              <a:rPr lang="ru-RU">
                <a:latin typeface="Trebuchet MS" pitchFamily="34" charset="0"/>
              </a:rPr>
              <a:t>з братом Євтухієм Адасовським. 90-і рр ХІХ ст.</a:t>
            </a:r>
            <a:endParaRPr lang="uk-UA">
              <a:latin typeface="Trebuchet MS"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322</TotalTime>
  <Words>881</Words>
  <Application>Microsoft Office PowerPoint</Application>
  <PresentationFormat>Экран (4:3)</PresentationFormat>
  <Paragraphs>44</Paragraphs>
  <Slides>20</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20</vt:i4>
      </vt:variant>
    </vt:vector>
  </HeadingPairs>
  <TitlesOfParts>
    <vt:vector size="30" baseType="lpstr">
      <vt:lpstr>Arial</vt:lpstr>
      <vt:lpstr>Times New Roman</vt:lpstr>
      <vt:lpstr>Wingdings 2</vt:lpstr>
      <vt:lpstr>Wingdings</vt:lpstr>
      <vt:lpstr>Wingdings 3</vt:lpstr>
      <vt:lpstr>Calibri</vt:lpstr>
      <vt:lpstr>Trebuchet MS</vt:lpstr>
      <vt:lpstr>Book Antiqua</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Театральна культура. Театр корифеїв. Творчий шлях Марії Заньковецької</dc:title>
  <dc:creator>User</dc:creator>
  <cp:lastModifiedBy>inna</cp:lastModifiedBy>
  <cp:revision>33</cp:revision>
  <dcterms:created xsi:type="dcterms:W3CDTF">2012-02-23T15:45:37Z</dcterms:created>
  <dcterms:modified xsi:type="dcterms:W3CDTF">2014-02-17T20:21:38Z</dcterms:modified>
</cp:coreProperties>
</file>