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2252" y="404664"/>
            <a:ext cx="790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Марки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автомоб</a:t>
            </a: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лів</a:t>
            </a:r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700808"/>
            <a:ext cx="44743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Японія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420847">
            <a:off x="279412" y="4716915"/>
            <a:ext cx="49410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Зроби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свій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вибір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Вибери найкраще авто!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11760" y="2996952"/>
            <a:ext cx="6017870" cy="2329663"/>
            <a:chOff x="2411760" y="2996952"/>
            <a:chExt cx="6017870" cy="2329663"/>
          </a:xfrm>
        </p:grpSpPr>
        <p:pic>
          <p:nvPicPr>
            <p:cNvPr id="14338" name="Picture 2" descr="http://gomotors.net/pics/Toyota/toyota-rav-0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24955">
              <a:off x="5513306" y="3382399"/>
              <a:ext cx="2916324" cy="194421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4340" name="Picture 4" descr="http://t2.gstatic.com/images?q=tbn:ANd9GcSbCdzgkwSZB3ULMzyuF3TFKj30Smm4oLKv8MYjyrIpUtwArDW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2996952"/>
              <a:ext cx="2505075" cy="181927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88640"/>
            <a:ext cx="4094391" cy="1015663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6000" b="1" dirty="0" err="1" smtClean="0">
                <a:ln/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Toyota</a:t>
            </a:r>
            <a:r>
              <a:rPr lang="ru-RU" sz="6000" b="1" dirty="0" smtClean="0">
                <a:ln/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dirty="0" err="1" smtClean="0">
                <a:ln/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iQ</a:t>
            </a:r>
            <a:endParaRPr lang="ru-RU" sz="6000" b="1" dirty="0">
              <a:ln/>
              <a:solidFill>
                <a:srgbClr val="7030A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09891" y="1343992"/>
            <a:ext cx="3818442" cy="5051362"/>
            <a:chOff x="409891" y="1343992"/>
            <a:chExt cx="3818442" cy="5051362"/>
          </a:xfrm>
        </p:grpSpPr>
        <p:pic>
          <p:nvPicPr>
            <p:cNvPr id="22530" name="Picture 2" descr="http://a2goos.com/data_images/models/toyota-iq/toyota-iq-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185502">
              <a:off x="409891" y="1343992"/>
              <a:ext cx="3818442" cy="28638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532" name="Picture 4" descr="http://proavtomobili.com.ua/wp-content/uploads/2012/11/95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79034">
              <a:off x="601944" y="3758442"/>
              <a:ext cx="3515883" cy="26369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7" name="Прямоугольник 6"/>
          <p:cNvSpPr/>
          <p:nvPr/>
        </p:nvSpPr>
        <p:spPr>
          <a:xfrm>
            <a:off x="4355976" y="1484784"/>
            <a:ext cx="3816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Toyota </a:t>
            </a:r>
            <a:r>
              <a:rPr lang="en-US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iQ</a:t>
            </a:r>
            <a:r>
              <a:rPr lang="en-US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 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4-х 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місний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автомобіль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міського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типу. 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назву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iQ</a:t>
            </a:r>
            <a:r>
              <a:rPr lang="en-US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походить 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individuality (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індивідуальність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), </a:t>
            </a:r>
            <a:r>
              <a:rPr lang="en-US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innovation (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інновація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intelligence (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інтелект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), в </a:t>
            </a:r>
            <a:r>
              <a:rPr lang="en-US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Q 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вкладений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сенс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quality (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якість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), </a:t>
            </a:r>
            <a:r>
              <a:rPr lang="en-US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cubic (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кубічний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), </a:t>
            </a:r>
            <a:r>
              <a:rPr lang="en-US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cue (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сигнал, 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щоб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змінити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свій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стиль</a:t>
            </a:r>
            <a:r>
              <a:rPr lang="ru-RU" sz="2400" i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).</a:t>
            </a:r>
            <a:endParaRPr lang="ru-RU" sz="2400" i="1" dirty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60648"/>
            <a:ext cx="5105885" cy="707886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Mitsubishi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Eclipse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52259" y="1443906"/>
            <a:ext cx="4692448" cy="5050682"/>
            <a:chOff x="3852259" y="1443906"/>
            <a:chExt cx="4692448" cy="5050682"/>
          </a:xfrm>
        </p:grpSpPr>
        <p:pic>
          <p:nvPicPr>
            <p:cNvPr id="23554" name="Picture 2" descr="http://carmexxline.com/wp-content/uploads/2010/07/2009_mitsubishi_eclipse_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383822">
              <a:off x="3936600" y="1443906"/>
              <a:ext cx="4608107" cy="307015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556" name="Picture 4" descr="http://en.mitsubishi-club.eu/graphics/gallery/full/532_mitsubishi-eclipse-body-ki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93017">
              <a:off x="3852259" y="3974308"/>
              <a:ext cx="3840426" cy="252028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" name="Прямоугольник 6"/>
          <p:cNvSpPr/>
          <p:nvPr/>
        </p:nvSpPr>
        <p:spPr>
          <a:xfrm>
            <a:off x="323528" y="1052736"/>
            <a:ext cx="35283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Mitsubishi </a:t>
            </a:r>
            <a:r>
              <a:rPr lang="en-US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Eclipse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-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чотиримісний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(2 2)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спортивний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автомобіль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з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кузовом купе.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Випускається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з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1989 року,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тільки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в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леворульних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варіанті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 Названий на честь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англійської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гоночної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коні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XVIII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століття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яка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виграла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26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забігів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 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Станом 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на 2009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рік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Екліпс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офіційно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доступний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в США,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Канаді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Мексиці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Саудівській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Аравії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Кувейті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ОАЕ,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Китаї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Південній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Кореї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Філіппінах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та </a:t>
            </a:r>
            <a:r>
              <a:rPr lang="ru-RU" sz="2000" i="1" dirty="0" err="1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Бразилії</a:t>
            </a:r>
            <a:r>
              <a:rPr lang="ru-RU" sz="2000" i="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.</a:t>
            </a:r>
            <a:endParaRPr lang="ru-RU" sz="2000" i="1" dirty="0">
              <a:solidFill>
                <a:srgbClr val="FFC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0648"/>
            <a:ext cx="5094748" cy="1335053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ru-RU" sz="23900" dirty="0" err="1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Nissan</a:t>
            </a:r>
            <a:r>
              <a:rPr lang="ru-RU" sz="23900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350Z</a:t>
            </a:r>
            <a:endParaRPr lang="ru-RU" sz="23900" dirty="0"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4578" name="Picture 2" descr="http://a2goos.com/data_images/models/nissan-350z/nissan-350z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929554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80112" y="1484784"/>
            <a:ext cx="3168352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Nissan 350Z -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спортивний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автомобіль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випускається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корпорацією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Nissan Motor Co. 350Z -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п'яте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покоління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автомобілів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Nissan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серії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Z,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починаючи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Datsun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240Z 1969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року.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3961341" cy="769441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7085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Honda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S2000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229200"/>
            <a:ext cx="653447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Легковий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задньопривідний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передньомоторний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автомобіль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кузовом родстер 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рівною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розвісовкою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задню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передню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41412" y="1255282"/>
            <a:ext cx="8157821" cy="4662602"/>
            <a:chOff x="341412" y="1255282"/>
            <a:chExt cx="8157821" cy="4662602"/>
          </a:xfrm>
        </p:grpSpPr>
        <p:pic>
          <p:nvPicPr>
            <p:cNvPr id="13314" name="Picture 2" descr="http://www.standoutcars.com/uploads/2/0/4/4/2044500/5415353_ori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159556">
              <a:off x="341412" y="1255282"/>
              <a:ext cx="4478637" cy="28215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316" name="Picture 4" descr="http://silenser.com.ua/images/aerodynamical-obves/honda/1-1-big-00000473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92682">
              <a:off x="4946696" y="3253481"/>
              <a:ext cx="3552537" cy="26644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4784692" y="476672"/>
            <a:ext cx="40895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Виробник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Honda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Роки виробництва 0 1999-2009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Стиль кузова –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родстер</a:t>
            </a: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Вага – 1260-1320 кг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Найвища швидкість 20 км/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</a:t>
            </a: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188640"/>
            <a:ext cx="5544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Honda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Jazz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ladysview.net/uploads/posts/2012-03/1332860394_1257965256_honda-jazz-2008-5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76200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980728"/>
            <a:ext cx="7887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Honda Jazz</a:t>
            </a:r>
            <a:r>
              <a:rPr lang="en-US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—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це</a:t>
            </a:r>
            <a:r>
              <a:rPr lang="ru-RU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компактні</a:t>
            </a:r>
            <a:r>
              <a:rPr lang="ru-RU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хетчбеки</a:t>
            </a:r>
            <a:r>
              <a:rPr lang="ru-RU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виробляються</a:t>
            </a:r>
            <a:r>
              <a:rPr lang="ru-RU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концерном </a:t>
            </a:r>
            <a:r>
              <a:rPr lang="en-US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Honda 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</a:t>
            </a:r>
            <a:r>
              <a:rPr lang="ru-RU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1984 року.</a:t>
            </a:r>
          </a:p>
          <a:p>
            <a:r>
              <a:rPr lang="ru-RU" sz="2000" i="1" dirty="0" err="1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Існують</a:t>
            </a:r>
            <a:r>
              <a:rPr lang="ru-RU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такі</a:t>
            </a:r>
            <a:r>
              <a:rPr lang="ru-RU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покоління</a:t>
            </a:r>
            <a:r>
              <a:rPr lang="ru-RU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Honda Jazz:</a:t>
            </a:r>
          </a:p>
          <a:p>
            <a:r>
              <a:rPr lang="en-US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Honda Jazz I (1984-1986)</a:t>
            </a:r>
          </a:p>
          <a:p>
            <a:r>
              <a:rPr lang="en-US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Honda Jazz II (2002–2008)</a:t>
            </a:r>
          </a:p>
          <a:p>
            <a:r>
              <a:rPr lang="en-US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Honda Jazz III (2008-</a:t>
            </a:r>
            <a:r>
              <a:rPr lang="ru-RU" sz="2000" i="1" dirty="0" smtClean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наш час)</a:t>
            </a:r>
            <a:endParaRPr lang="ru-RU" sz="2000" i="1" dirty="0"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444705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Honda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Freed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386" name="Picture 2" descr="http://www.japanesesportcars.com/photos/d/22973-2/2008-honda-freed+_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815043" cy="38164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22108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Honda Freed — 7/8-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місний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і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компактний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,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вироблюваний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японською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компанією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Honda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з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2008 року. У модельному ряду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автомобіль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замінив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Honda </a:t>
            </a:r>
            <a:r>
              <a:rPr lang="en-US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Mobilio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. Freed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заснований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на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платформі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Honda 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Fit</a:t>
            </a:r>
            <a:r>
              <a:rPr lang="uk-UA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,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який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, у свою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чергу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,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заснований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на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платформі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«</a:t>
            </a:r>
            <a:r>
              <a:rPr lang="en-US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Honda Global Small Car».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Всього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доступна 3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версії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автомобіля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: 7-місцева (3 ряди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сидінь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), 8-місцева (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спереду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з'являється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третє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центральне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місце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)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і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5-місцева (2 ряди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сидінь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).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Крім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того,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існує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версія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для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інвалідів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, в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якої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переднє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або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заднє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пасажирські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крісла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/>
              </a:rPr>
              <a:t> </a:t>
            </a: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32656"/>
            <a:ext cx="4410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Mazda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CX-5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91061" y="1768458"/>
            <a:ext cx="7923574" cy="3824729"/>
            <a:chOff x="591061" y="1768458"/>
            <a:chExt cx="7923574" cy="3824729"/>
          </a:xfrm>
        </p:grpSpPr>
        <p:pic>
          <p:nvPicPr>
            <p:cNvPr id="18436" name="Picture 4" descr="http://expres.ua/gfx/auto/mazda-cx-5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36819">
              <a:off x="4050139" y="3026101"/>
              <a:ext cx="4464496" cy="2567086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434" name="Picture 2" descr="http://www.autoguide.com/images/content/2013-Mazda-CX-5-Feature2_rdax_646x39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272187">
              <a:off x="591061" y="1768458"/>
              <a:ext cx="3993897" cy="2448272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8" name="Прямоугольник 7"/>
          <p:cNvSpPr/>
          <p:nvPr/>
        </p:nvSpPr>
        <p:spPr>
          <a:xfrm rot="624635">
            <a:off x="4798701" y="987666"/>
            <a:ext cx="4221542" cy="175432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Mazda Cx-5 —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компактний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кросовер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автомобільної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компанії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Mazda. 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Перший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серійний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автомобіль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Mazda, 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дизайн кузова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якого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створений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згідно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ідеології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KODO — 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Дух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руху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09120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Масовий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варіант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моделі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показали 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автошоу 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</a:t>
            </a:r>
          </a:p>
          <a:p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Франфурте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вересні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2011 </a:t>
            </a:r>
            <a:endParaRPr lang="ru-RU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року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Mazda Cx-5 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буде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доступний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endParaRPr lang="ru-RU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варіантах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виключно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переднім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дополнітено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заднім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приводом,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підключається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допомогою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електромагнітної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муфти.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Двигуни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турбодізельний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робочим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об'ємом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2,2 л. у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двох</a:t>
            </a:r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варіантах</a:t>
            </a:r>
            <a:endParaRPr lang="ru-RU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9832" y="188640"/>
            <a:ext cx="3007555" cy="1015663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ru-RU" sz="720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Mazda6</a:t>
            </a:r>
            <a:endParaRPr lang="ru-RU" sz="720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460" name="Picture 4" descr="http://blog.davis-moore.com/wp-content/uploads/2012/12/mazda6top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120680" cy="3442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95536" y="4826675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Mazda 6 </a:t>
            </a:r>
            <a:r>
              <a:rPr lang="en-US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—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автомобіль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японської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компанії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Mazda.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Випускається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2002 року. У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Японії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продається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під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назвою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Mazda </a:t>
            </a:r>
            <a:r>
              <a:rPr lang="en-US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Atenza</a:t>
            </a:r>
            <a:r>
              <a:rPr lang="en-US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Mazda 6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першого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покоління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стала першим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представником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нового модельного ряду </a:t>
            </a:r>
            <a:r>
              <a:rPr lang="en-US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Mazda. 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 нею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послідували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Mazda 2 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грудні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2002, </a:t>
            </a:r>
            <a:r>
              <a:rPr lang="en-US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Rx-8 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серпні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2003, </a:t>
            </a:r>
            <a:r>
              <a:rPr lang="en-US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Mazda 3 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січні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2004, </a:t>
            </a:r>
            <a:r>
              <a:rPr lang="en-US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Mazda 5 </a:t>
            </a:r>
            <a:r>
              <a:rPr lang="ru-RU" sz="2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влітку</a:t>
            </a:r>
            <a:r>
              <a:rPr lang="ru-RU" sz="2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2005.</a:t>
            </a:r>
            <a:endParaRPr lang="ru-RU" sz="2000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472492">
            <a:off x="4325943" y="304795"/>
            <a:ext cx="4512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Suzuki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XL-7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4386" y="478676"/>
            <a:ext cx="7672001" cy="3676933"/>
            <a:chOff x="604386" y="478676"/>
            <a:chExt cx="7672001" cy="3676933"/>
          </a:xfrm>
        </p:grpSpPr>
        <p:pic>
          <p:nvPicPr>
            <p:cNvPr id="17414" name="Picture 6" descr="http://gomotors.net/pics/Suzuki/suzuki-xl7-0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88848">
              <a:off x="3894887" y="1231433"/>
              <a:ext cx="4381500" cy="292417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grpSp>
          <p:nvGrpSpPr>
            <p:cNvPr id="10" name="Группа 9"/>
            <p:cNvGrpSpPr/>
            <p:nvPr/>
          </p:nvGrpSpPr>
          <p:grpSpPr>
            <a:xfrm>
              <a:off x="604386" y="478676"/>
              <a:ext cx="4000184" cy="3600103"/>
              <a:chOff x="604386" y="478676"/>
              <a:chExt cx="4000184" cy="3600103"/>
            </a:xfrm>
          </p:grpSpPr>
          <p:pic>
            <p:nvPicPr>
              <p:cNvPr id="17412" name="Picture 4" descr="http://flipacars.com/pics/Suzuki/suzuki-xl-7-0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139198">
                <a:off x="604386" y="478676"/>
                <a:ext cx="3415746" cy="2277164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7416" name="Picture 8" descr="http://a2goos.com/data_images/models/suzuki-xl7/suzuki-xl7-07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37037">
                <a:off x="1148186" y="2463910"/>
                <a:ext cx="3456384" cy="1614869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</p:grpSp>
      </p:grpSp>
      <p:sp>
        <p:nvSpPr>
          <p:cNvPr id="11" name="Прямоугольник 10"/>
          <p:cNvSpPr/>
          <p:nvPr/>
        </p:nvSpPr>
        <p:spPr>
          <a:xfrm>
            <a:off x="611560" y="465313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Suzuki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Xl-7 —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среднеразмерний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кросовер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випускається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японською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компанією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Suzuki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1998 року. У 2007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році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було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представлено друге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покоління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цього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автомобіля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Цифра 7 в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назві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автомобіля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говорить про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кількість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пасажирів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яких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автомобіль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може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перевозити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одночасно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На </a:t>
            </a:r>
            <a:r>
              <a:rPr lang="ru-RU" sz="20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європейському</a:t>
            </a:r>
            <a:r>
              <a:rPr lang="ru-RU" sz="20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ринку модель доки не представлена.</a:t>
            </a:r>
            <a:endParaRPr lang="ru-RU" sz="2000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48125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Infiniti</a:t>
            </a:r>
            <a:r>
              <a:rPr lang="ru-RU" sz="6600" b="1" cap="none" spc="0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FX</a:t>
            </a:r>
            <a:endParaRPr lang="ru-RU" sz="6600" b="1" cap="none" spc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1628800"/>
            <a:ext cx="5130294" cy="4770515"/>
            <a:chOff x="395536" y="1628800"/>
            <a:chExt cx="5130294" cy="4770515"/>
          </a:xfrm>
        </p:grpSpPr>
        <p:pic>
          <p:nvPicPr>
            <p:cNvPr id="20484" name="Picture 4" descr="http://1.bp.blogspot.com/-wihMPlac6ok/UOVdzXesSAI/AAAAAAAAChM/4BWwzx268Vw/s1600/Infiniti-FX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628800"/>
              <a:ext cx="4608512" cy="260518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488" name="Picture 8" descr="http://encarsglobe.com/data_images/gallery/01/infiniti-fx50/infiniti-fx50-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403349">
              <a:off x="446508" y="3571944"/>
              <a:ext cx="2534586" cy="185560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0486" name="Picture 6" descr="http://cars-database.com/data_images/models/infiniti-fx/infiniti-fx-0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46673">
              <a:off x="2317234" y="4253566"/>
              <a:ext cx="3208596" cy="214574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0" name="Прямоугольник 9"/>
          <p:cNvSpPr/>
          <p:nvPr/>
        </p:nvSpPr>
        <p:spPr>
          <a:xfrm>
            <a:off x="5292080" y="836712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Infiniti FX -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середньорозмірний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престижний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кросовер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випускається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2002 року </a:t>
            </a:r>
            <a:r>
              <a:rPr lang="en-US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Nissan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під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брендом </a:t>
            </a:r>
            <a:r>
              <a:rPr lang="en-US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Infiniti.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Побудований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платформі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FM, 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як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задньопривідне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спорт-купе </a:t>
            </a:r>
            <a:r>
              <a:rPr lang="en-US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Nissan 370Z. 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 2008 року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випускається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друге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покоління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Infiniti FX 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продається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400" i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Японії</a:t>
            </a:r>
            <a:r>
              <a:rPr lang="ru-RU" sz="2400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4968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Toyota</a:t>
            </a: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eCom</a:t>
            </a:r>
            <a:endParaRPr lang="ru-RU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34282" y="1369021"/>
            <a:ext cx="4363478" cy="4943028"/>
            <a:chOff x="3934282" y="1369021"/>
            <a:chExt cx="4363478" cy="4943028"/>
          </a:xfrm>
        </p:grpSpPr>
        <p:pic>
          <p:nvPicPr>
            <p:cNvPr id="21506" name="Picture 2" descr="http://upload.wikimedia.org/wikipedia/commons/thumb/b/b6/Toyota_e-com_02.jpg/300px-Toyota_e-com_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32715">
              <a:off x="4913384" y="1369021"/>
              <a:ext cx="3384376" cy="28203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508" name="Picture 4" descr="Toyota e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58587">
              <a:off x="3934282" y="3839117"/>
              <a:ext cx="3566727" cy="24729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9" name="Прямоугольник 8"/>
          <p:cNvSpPr/>
          <p:nvPr/>
        </p:nvSpPr>
        <p:spPr>
          <a:xfrm>
            <a:off x="323528" y="1268761"/>
            <a:ext cx="3240360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Toyota </a:t>
            </a:r>
            <a:r>
              <a:rPr lang="en-US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eCom</a:t>
            </a:r>
            <a:r>
              <a:rPr lang="en-US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компактний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електромобіль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японської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компанії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Toyota.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Вперше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був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представлений на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Токійському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автосалоні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1997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Автомобіль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створений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рамках проекту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розробки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екологічно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чистих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автомобілів</a:t>
            </a:r>
            <a:r>
              <a:rPr lang="ru-RU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нормами </a:t>
            </a:r>
            <a:r>
              <a:rPr lang="en-US" sz="2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ZEV.</a:t>
            </a:r>
            <a:endParaRPr lang="ru-RU" sz="2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553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43</cp:revision>
  <dcterms:modified xsi:type="dcterms:W3CDTF">2013-02-14T18:50:09Z</dcterms:modified>
</cp:coreProperties>
</file>