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0" d="100"/>
          <a:sy n="50" d="100"/>
        </p:scale>
        <p:origin x="-59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CC09C-F38E-4F8B-A718-B68C2881896A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31A1-3C91-4C57-A5B2-B4F59CBC3B1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Мистецтво</a:t>
            </a:r>
            <a:r>
              <a:rPr lang="uk-UA" baseline="0" dirty="0" smtClean="0"/>
              <a:t> Японії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31A1-3C91-4C57-A5B2-B4F59CBC3B14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Живопис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31A1-3C91-4C57-A5B2-B4F59CBC3B14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31A1-3C91-4C57-A5B2-B4F59CBC3B14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31A1-3C91-4C57-A5B2-B4F59CBC3B14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31A1-3C91-4C57-A5B2-B4F59CBC3B14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Презентацію підготувала </a:t>
            </a:r>
            <a:br>
              <a:rPr lang="uk-UA" dirty="0" smtClean="0"/>
            </a:br>
            <a:r>
              <a:rPr lang="uk-UA" dirty="0" smtClean="0"/>
              <a:t>учениця 11-А</a:t>
            </a:r>
            <a:r>
              <a:rPr lang="uk-UA" baseline="0" dirty="0" smtClean="0"/>
              <a:t> класу</a:t>
            </a:r>
            <a:br>
              <a:rPr lang="uk-UA" baseline="0" dirty="0" smtClean="0"/>
            </a:br>
            <a:r>
              <a:rPr lang="uk-UA" baseline="0" dirty="0" smtClean="0"/>
              <a:t>Фурман Ольга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31A1-3C91-4C57-A5B2-B4F59CBC3B14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3"/>
          </a:xfrm>
        </p:spPr>
        <p:txBody>
          <a:bodyPr/>
          <a:lstStyle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5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3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3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5304F8E-8084-42EF-ACDF-40F733F04CDD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805FF9-20B0-4392-A6F2-4AFC3712BEB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7" y="188640"/>
            <a:ext cx="425281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Мистецтво</a:t>
            </a:r>
            <a:r>
              <a:rPr lang="uk-UA" sz="4000" baseline="0" dirty="0" smtClean="0">
                <a:solidFill>
                  <a:schemeClr val="tx2">
                    <a:lumMod val="50000"/>
                  </a:schemeClr>
                </a:solidFill>
              </a:rPr>
              <a:t> Японії</a:t>
            </a:r>
            <a:endParaRPr lang="uk-UA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7890" name="Picture 2" descr="http://www.kultu-rolog.ru/assets/images/japan-ikeban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5" y="1052736"/>
            <a:ext cx="4203367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88640"/>
            <a:ext cx="18002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Ікебана</a:t>
            </a:r>
            <a:endParaRPr lang="uk-UA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949280"/>
            <a:ext cx="7704856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Японці з 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великим мистецтвом і смаком прикрашають </a:t>
            </a: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ікебанами  свій будинок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житло, місця роботи і відпочинку.</a:t>
            </a:r>
          </a:p>
        </p:txBody>
      </p:sp>
      <p:pic>
        <p:nvPicPr>
          <p:cNvPr id="13318" name="Picture 6" descr="http://podar-ok.in.ua/wp-content/uploads/2013/03/ikebana-peony-lily-a-006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24744"/>
            <a:ext cx="3693647" cy="4248472"/>
          </a:xfrm>
          <a:prstGeom prst="rect">
            <a:avLst/>
          </a:prstGeom>
          <a:noFill/>
        </p:spPr>
      </p:pic>
      <p:pic>
        <p:nvPicPr>
          <p:cNvPr id="13320" name="Picture 8" descr="http://img1.liveinternet.ru/images/attach/c/2/64/198/64198255_60867701_1277661043_ikeban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24744"/>
            <a:ext cx="362783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488832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 ціла філософія, свій особливий спосіб розуміння і пізнання навколишнього світу. Характерно, що кожна квітка або гілочка, на погляд японців, повинні мати певне значення. Часто, наприклад, висока гілочка означає небосхил, середня - людини, а найнижча - землю. Мініатюрність-характерна риса естетичного смаку японців їх філософського світогляду</a:t>
            </a:r>
            <a:r>
              <a:rPr lang="uk-UA" b="1" dirty="0"/>
              <a:t>.</a:t>
            </a:r>
          </a:p>
        </p:txBody>
      </p:sp>
      <p:pic>
        <p:nvPicPr>
          <p:cNvPr id="11268" name="Picture 4" descr="http://www.koshkindom.com.ua/html/produkt/09_01/ikeb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735322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3401893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Чайна церемонія</a:t>
            </a:r>
            <a:endParaRPr lang="uk-UA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733256"/>
            <a:ext cx="7704856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Чайна церемонія - втілення єдності творчого начала, сприйняття природи, релігійно-філософського настрою і соціального спілкування.</a:t>
            </a:r>
          </a:p>
        </p:txBody>
      </p:sp>
      <p:pic>
        <p:nvPicPr>
          <p:cNvPr id="4" name="Рисунок 3" descr="tea-ceremo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3"/>
            <a:ext cx="3672408" cy="2690039"/>
          </a:xfrm>
          <a:prstGeom prst="rect">
            <a:avLst/>
          </a:prstGeom>
        </p:spPr>
      </p:pic>
      <p:pic>
        <p:nvPicPr>
          <p:cNvPr id="5" name="Рисунок 4" descr="400px-Toshihana_tea_ceremo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114854"/>
            <a:ext cx="4544392" cy="3408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560840" cy="20313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основу чайної церемонії покладено чотири принципи »гармонія-єднання людини з природою, впорядкування світобудови; шанування-рівноправність всіх учасників, прояви поваги їх одне до одного; чистота - очищення через зустріч з прекрасним; тиша-умова для медитації. Вважалося, що реалізація цих принципів відкриває шлях для досягнення внутрішньої гармонії учасників церемонії.</a:t>
            </a:r>
          </a:p>
        </p:txBody>
      </p:sp>
      <p:pic>
        <p:nvPicPr>
          <p:cNvPr id="3" name="Рисунок 2" descr="старая-фо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665201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4376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93452"/>
            <a:ext cx="2952328" cy="43694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88640"/>
            <a:ext cx="6428363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Національний японський костюм</a:t>
            </a:r>
            <a:endParaRPr lang="uk-UA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45224"/>
            <a:ext cx="7704856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Будь-який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національний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костюм так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інакше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відображає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особливості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матеріальної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культурного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життя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народу, в тому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числі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національний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характер.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повною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мірою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відноситься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кімоно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яке у XX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столітті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набуло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великої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популярності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світі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4" name="Рисунок 3" descr="kupit-yaponii-nuzhno-eto-interesno-poznavatelno-kartinki_6342541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908720"/>
            <a:ext cx="3497531" cy="2448272"/>
          </a:xfrm>
          <a:prstGeom prst="rect">
            <a:avLst/>
          </a:prstGeom>
        </p:spPr>
      </p:pic>
      <p:pic>
        <p:nvPicPr>
          <p:cNvPr id="5" name="Рисунок 4" descr="kimono_174562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068960"/>
            <a:ext cx="350520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7704856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Кімоно не просто регламентує малюнок і ритм рухів, але і являється свого роду фокусом національної психології. Японка у кімоно втілює еталон стриманою грації, м'якої жіночності і скромності, надівши кімоно, не в змозі висловити ту природну гармонію пластики, якій чарують японки.</a:t>
            </a:r>
          </a:p>
        </p:txBody>
      </p:sp>
      <p:pic>
        <p:nvPicPr>
          <p:cNvPr id="3" name="Рисунок 2" descr="Top_30_Customs_in_Japan_kimo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7620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733256"/>
            <a:ext cx="7632848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Японська культура в багатьох відносинах унікальна й вражаюча. Тут дивовижна ввічливість уживається зі сміливістю, відвагою та готовністю самопожертви самураїв.</a:t>
            </a:r>
          </a:p>
        </p:txBody>
      </p:sp>
      <p:pic>
        <p:nvPicPr>
          <p:cNvPr id="4" name="Рисунок 3" descr="japan_man_dressed_as_samur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080000" cy="3505200"/>
          </a:xfrm>
          <a:prstGeom prst="rect">
            <a:avLst/>
          </a:prstGeom>
        </p:spPr>
      </p:pic>
      <p:pic>
        <p:nvPicPr>
          <p:cNvPr id="3" name="Рисунок 2" descr="7samura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708920"/>
            <a:ext cx="4694312" cy="2779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3384376" cy="45243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Саме 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тому шлях розвитку Японії так несхожий на розвиток інших країн в епоху середньовіччя.. В останні роки в нашій країні інтерес до Японії помітно зростає. Відкриваються центри, де люди отримують можливість займатися японською мовою, ікебаною, знайомитися з чайною церемонією, японським театром і бойовими мистецтвами. Проводяться фестивалі японських фільмів.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756084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Японія до сих пір вважається дивовижною країною з безліччю цікавих традицій і речей. </a:t>
            </a:r>
            <a:endParaRPr lang="uk-UA" dirty="0"/>
          </a:p>
        </p:txBody>
      </p:sp>
      <p:sp>
        <p:nvSpPr>
          <p:cNvPr id="3074" name="AutoShape 2" descr="http://www.misollatour.ru/assets/images/World_Japan_Toji_Temple__Kyoto__Japan_007891_.jpg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6" name="Picture 4" descr="http://pics.livejournal.com/japangid/pic/00006k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7" y="1340768"/>
            <a:ext cx="3264362" cy="2448272"/>
          </a:xfrm>
          <a:prstGeom prst="rect">
            <a:avLst/>
          </a:prstGeom>
          <a:noFill/>
        </p:spPr>
      </p:pic>
      <p:pic>
        <p:nvPicPr>
          <p:cNvPr id="3078" name="Picture 6" descr="http://uajc.com.ua/userfiles/Image/zhovte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81269"/>
            <a:ext cx="3261896" cy="218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2934072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Презентацію підготувала </a:t>
            </a:r>
            <a:b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учениця 11-А</a:t>
            </a:r>
            <a:r>
              <a:rPr lang="uk-UA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класу</a:t>
            </a:r>
            <a:br>
              <a:rPr lang="uk-UA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uk-UA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Фурман Ольга</a:t>
            </a:r>
            <a:endParaRPr lang="uk-U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http://udivitelno.com/images/4/sakura/%D0%A6%D0%B2%D0%B5%D1%82%D1%83%D1%89%D0%B0%D1%8F%20%D1%81%D0%B0%D0%BA%D1%83%D1%80%D0%B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6770560" cy="5109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7776864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Перші згадки про Японію Європа почула ще в епоху Середньовіччя, пізнавши її разом зі сміливими мандрівниками як країну нечуваної ввічливості і казкового </a:t>
            </a: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багатства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45224"/>
            <a:ext cx="7416824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Ці уявлення домінували і тоді, коли в 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XVII-XVIII </a:t>
            </a: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століттях спочатку португальськими, а потім голландськими купцями та місіонерами були обнародувані численні факти з життя та історії цієї далекої для європейців країни.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276872"/>
            <a:ext cx="4413147" cy="2952328"/>
          </a:xfrm>
          <a:prstGeom prst="rect">
            <a:avLst/>
          </a:prstGeom>
        </p:spPr>
      </p:pic>
      <p:pic>
        <p:nvPicPr>
          <p:cNvPr id="22530" name="Picture 2" descr="http://www.powayusd.com/teachers/dsykes/hist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7632848" cy="12241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Витоки японської культури сягають у сиву давнину. Найбільш ранні твори мистецтва належать до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IV-II 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тисячоліть до нашої ери. Найбільш тривалим і найбільш плідним для Японського мистецтва був період Середньовіччя (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IV-XIX 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ст.ст.).</a:t>
            </a:r>
          </a:p>
        </p:txBody>
      </p:sp>
      <p:pic>
        <p:nvPicPr>
          <p:cNvPr id="3" name="Рисунок 2" descr="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556792"/>
            <a:ext cx="3600400" cy="5085565"/>
          </a:xfrm>
          <a:prstGeom prst="rect">
            <a:avLst/>
          </a:prstGeom>
        </p:spPr>
      </p:pic>
      <p:pic>
        <p:nvPicPr>
          <p:cNvPr id="5" name="Рисунок 4" descr="1da508ddb6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85594"/>
            <a:ext cx="3456384" cy="501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661248"/>
            <a:ext cx="756084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Розвитку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японського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живопису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сприяли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контакти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континентом,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звідки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початку VII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століття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було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запозичене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мистецтво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виготовлення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фарб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паперу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туші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88640"/>
            <a:ext cx="1880643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Живопис</a:t>
            </a:r>
            <a:endParaRPr lang="uk-UA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82bbfa808e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6768752" cy="4526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7488832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Велике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значення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долі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японського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живопису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скульптури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мало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поширення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країні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буддизму,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оскільки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потреби </a:t>
            </a:r>
            <a:r>
              <a:rPr lang="ru-RU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буддиської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культової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практики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створювали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певний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попит на твори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цих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видів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мистецтва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 </a:t>
            </a:r>
          </a:p>
        </p:txBody>
      </p:sp>
      <p:pic>
        <p:nvPicPr>
          <p:cNvPr id="4" name="Picture 2" descr="http://silkcat.ru/images/buddha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4176464" cy="472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085184"/>
            <a:ext cx="7704856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Так, з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X 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століття з метою поширення серед віруючих знань про події буддійської священної історії в масовому порядку створювалися так звані </a:t>
            </a:r>
            <a:r>
              <a:rPr lang="uk-UA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ємакіномо</a:t>
            </a: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(довгі горизонтальні сувої), на яких </a:t>
            </a:r>
            <a:r>
              <a:rPr lang="uk-UA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зоображалися</a:t>
            </a: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сцени з буддійської священної історії або з пов'язаних з нею притч.</a:t>
            </a:r>
          </a:p>
        </p:txBody>
      </p:sp>
      <p:pic>
        <p:nvPicPr>
          <p:cNvPr id="17412" name="Picture 4" descr="http://upload.wikimedia.org/wikipedia/commons/8/8f/G%C3%B6ttingen-Esther.Rolle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320717" cy="3240433"/>
          </a:xfrm>
          <a:prstGeom prst="rect">
            <a:avLst/>
          </a:prstGeom>
          <a:noFill/>
        </p:spPr>
      </p:pic>
      <p:pic>
        <p:nvPicPr>
          <p:cNvPr id="17410" name="Picture 2" descr="http://t0.gstatic.com/images?q=tbn:ANd9GcQNVvs10FpOcVeH6zW-b_B_v60ITyUUKFntsd5ImJkgdgHQBpr6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4664"/>
            <a:ext cx="3763888" cy="2808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7776864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З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кінця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XVI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століття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основними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формами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живопису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стають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стінопис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картини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складних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ширмах. Твори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живопису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прикрашають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палаци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аристократів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будинки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городян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монастирі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храми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Розвивається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стиль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декоративних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панно -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дами-е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Такі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панно писали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соковитими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фарбами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золотій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фользі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3" name="Рисунок 2" descr="Shibata_Zeshin_-_Flowers_and_Birds_of_the_Four_Seasons_-_Google_Art_Projec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7604139" cy="3555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45224"/>
            <a:ext cx="756084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Найвищого рівня жанр японської гравюри досяг у творчості </a:t>
            </a:r>
            <a:r>
              <a:rPr lang="uk-UA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Кацусіка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Хокусая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Йому властиві невідомі в японському мистецтві повнота охоплення життя, інтерес до всіх її сторін - від випадкової вуличної сцени до величних явищ </a:t>
            </a: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природи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 descr="38746_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786591" cy="2615952"/>
          </a:xfrm>
          <a:prstGeom prst="rect">
            <a:avLst/>
          </a:prstGeom>
        </p:spPr>
      </p:pic>
      <p:pic>
        <p:nvPicPr>
          <p:cNvPr id="4" name="Рисунок 3" descr="2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276872"/>
            <a:ext cx="4336992" cy="294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776864" cy="1800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 віці 70 років </a:t>
            </a:r>
            <a:r>
              <a:rPr lang="uk-UA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Хокусай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створює свою найвідомішу серію гравюр "36 видів </a:t>
            </a:r>
            <a:r>
              <a:rPr lang="uk-UA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Фудзі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", за нею </a:t>
            </a:r>
            <a:r>
              <a:rPr lang="uk-UA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послідували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серії "Мости", "Великі квіти", "Подорожі по водоспадів країни", альбом "100 видів </a:t>
            </a:r>
            <a:r>
              <a:rPr lang="uk-UA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Фудзі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". Кожна гравюра - цінна пам'ятка живописного мистецтва, а серії в цілому дають глибоку, своєрідну концепцію буття, світобудови, місця людини в ньому.</a:t>
            </a:r>
          </a:p>
        </p:txBody>
      </p:sp>
      <p:pic>
        <p:nvPicPr>
          <p:cNvPr id="4" name="Рисунок 3" descr="post-8811-12214117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621465"/>
            <a:ext cx="4482460" cy="2982783"/>
          </a:xfrm>
          <a:prstGeom prst="rect">
            <a:avLst/>
          </a:prstGeom>
        </p:spPr>
      </p:pic>
      <p:pic>
        <p:nvPicPr>
          <p:cNvPr id="3" name="Рисунок 2" descr="800px-Inume_pass_in_the_Kai_provi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4032448" cy="356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</TotalTime>
  <Words>634</Words>
  <Application>Microsoft Office PowerPoint</Application>
  <PresentationFormat>Экран (4:3)</PresentationFormat>
  <Paragraphs>33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16</cp:revision>
  <dcterms:created xsi:type="dcterms:W3CDTF">2013-12-05T10:22:16Z</dcterms:created>
  <dcterms:modified xsi:type="dcterms:W3CDTF">2013-12-07T14:43:00Z</dcterms:modified>
</cp:coreProperties>
</file>