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49" autoAdjust="0"/>
  </p:normalViewPr>
  <p:slideViewPr>
    <p:cSldViewPr snapToGrid="0" showGuides="1">
      <p:cViewPr varScale="1">
        <p:scale>
          <a:sx n="66" d="100"/>
          <a:sy n="66" d="100"/>
        </p:scale>
        <p:origin x="-150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5A562-550E-4408-8EC9-9CC8F4317B45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CF5B0-6994-4D8B-8EB4-102BA17B1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ru-RU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CF5B0-6994-4D8B-8EB4-102BA17B1F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3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7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7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3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3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1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5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9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0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7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1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37405-ABB4-4588-A42F-134A6CF91964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0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0" y="1585302"/>
            <a:ext cx="9461500" cy="53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73736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Пінопласт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8" y="1992086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74" y="171450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574" y="3820886"/>
            <a:ext cx="2009426" cy="1512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7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0" y="-159657"/>
            <a:ext cx="94615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3200" y="449943"/>
            <a:ext cx="8519886" cy="5080000"/>
          </a:xfrm>
        </p:spPr>
        <p:txBody>
          <a:bodyPr>
            <a:normAutofit/>
          </a:bodyPr>
          <a:lstStyle/>
          <a:p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Пінопла́сти — газонаповнені пластмаси з пористою структурою, які складаються з комірок, що не сполучаються, отримані з синтетичних смол; характеризуються низькою щільністю та високими тепло- і звукоізоляційними характеристиками.</a:t>
            </a:r>
          </a:p>
          <a:p>
            <a:endParaRPr lang="vi-V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Пінопласти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vi-V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vi-V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поліуретанові,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полівінілхлоридові,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поліетиленові,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карбамід-формальдегідні,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полістиролівфенольні,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формальдегідні.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9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0" y="-145143"/>
            <a:ext cx="9461500" cy="714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56" y="212272"/>
            <a:ext cx="7772400" cy="1362075"/>
          </a:xfrm>
        </p:spPr>
        <p:txBody>
          <a:bodyPr/>
          <a:lstStyle/>
          <a:p>
            <a:r>
              <a:rPr lang="ru-RU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Виготовлення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80458"/>
            <a:ext cx="9143999" cy="4876800"/>
          </a:xfrm>
        </p:spPr>
        <p:txBody>
          <a:bodyPr>
            <a:noAutofit/>
          </a:bodyPr>
          <a:lstStyle/>
          <a:p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Отримують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пінопласт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методом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спінювання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гранул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полістиролу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термопластичний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полімер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спінювання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обробляються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розігрітою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водяною парою,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уся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процедура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повторюється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Циклічні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спінювання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дозволяють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значною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мірою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зменшити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густину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гранул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полістиролу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ваги.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вторинного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спінювання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пінопласт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потребує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сушки. Сушка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полягає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видаленні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залишкової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вологи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поверхні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пінополістиролу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всередину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вода не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потрапляє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пінопласт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водонепроникний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Сушка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відкритому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повітрі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етапі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заповнює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пори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матеріалу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набуває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закінченої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гранул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варіюватися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до 15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міліметрів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67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0" y="-130628"/>
            <a:ext cx="9461500" cy="713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775805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Висушений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пінополістирол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потребує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формування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Оброблений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пресується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допомогою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спеціальних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верстатів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піддається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третинній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обробці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гарячою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парою. В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результаті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формування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виглядає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блок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білого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кольору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певної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товщини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Блок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нарізається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потрібні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Пінопласт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бути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нарізаний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відповідно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типових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параметрів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але і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відповідно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індивідуальних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розмірів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вимагаються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конкретного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будівництва</a:t>
            </a: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Нарізка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пінополістиролу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робиться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верстатах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горизонтальним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вертикальним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типом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нарізки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При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різанні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структура не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ушкоджується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формування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проходить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Єдина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технологічна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умова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температура в цеху, де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йде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нарізка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не повинна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опускатися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нижче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18 °</a:t>
            </a:r>
            <a:r>
              <a:rPr lang="en-US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C,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інакше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пінопласт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зламається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розкришиться</a:t>
            </a: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одна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особливість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і сама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технологія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сировина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коштують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відносно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дешево,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дозволяє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значно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знижувати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вартість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кінцевого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продукту.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упевненістю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сказати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пінопласт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безпечний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надійний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утеплювач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одним з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найдешевших</a:t>
            </a: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Низька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ціна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матеріалу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поєднанні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функціональністю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роблять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особливо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популярним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цивільному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будівництві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90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0" y="-169862"/>
            <a:ext cx="9461500" cy="718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2272"/>
            <a:ext cx="7772400" cy="1362075"/>
          </a:xfrm>
        </p:spPr>
        <p:txBody>
          <a:bodyPr/>
          <a:lstStyle/>
          <a:p>
            <a:r>
              <a:rPr lang="ru-RU" dirty="0" err="1"/>
              <a:t>Властивості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143" y="1248229"/>
            <a:ext cx="8824686" cy="539931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Пінопласт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має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високу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стійкість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різних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речовин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включаючи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морську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воду,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сольові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розчини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ангідрид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луж,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розведені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слабкі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кислоти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мила,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солі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добрива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бітум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силіконові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масла,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спирти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склеювальні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водорозчинні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фарби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Інертний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відношенню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неорганічних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будівельних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матеріалів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— бетону,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вапна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цементу,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гіпсу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піску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тощо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але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частково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розкладається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дією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органічних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розчинників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смол,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бітумних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розчинів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Пінопласт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розчиняється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не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набухає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воді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практично не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вбирає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вологу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довговічний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стійкий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гниття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засвоюється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тваринними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мікроорганізмами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тому не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використовується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ними як корм і не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створює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живильного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середовища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грибків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бактерій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31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0" y="-111805"/>
            <a:ext cx="9507951" cy="71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227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Пінопласти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володіють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високими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теплоізоляційними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властивостями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умови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температура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експлуатації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(конкретного виду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пінопласту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не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перевищує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температури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деструкції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руйнування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втрати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структури</a:t>
            </a:r>
            <a:r>
              <a:rPr lang="ru-RU" sz="27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Пінопласти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надзвичайно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легкі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матеріали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завдяки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досить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зручні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монтажі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укладанні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700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кріпленні</a:t>
            </a:r>
            <a:r>
              <a:rPr lang="ru-RU" sz="27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Пінопласти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дозволені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будівництві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для упаковки, не є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токсичними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матеріалами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пінополістирол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припустимі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контакту з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харчовими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продуктами,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дозволяє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широко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використовувати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якості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упаковки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продуктів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харчування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для одноразового посуду (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слід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інформувати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споживача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небезпеку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нагрівання</a:t>
            </a:r>
            <a:r>
              <a:rPr lang="ru-RU" sz="27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906713"/>
            <a:ext cx="9144000" cy="15001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6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0" y="-140834"/>
            <a:ext cx="9461500" cy="715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6743" y="232229"/>
            <a:ext cx="8752114" cy="6328228"/>
          </a:xfrm>
        </p:spPr>
        <p:txBody>
          <a:bodyPr>
            <a:norm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спеціальних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домішок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пінопласти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легко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спалахують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полум'я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іскри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Прагнучи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знизити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горючість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пінопластів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них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вводять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негорючі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вогнегасні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домішки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таким чином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з'явився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самозгасний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тип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пінопластів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пінопласт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подібний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глиби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ніяк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підпалити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сірника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іскри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але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добре.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Пінополістирол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горінні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виділяє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гази, як і при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спалюванні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чадний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газ,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CO2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вуглекислий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газ).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Пінополістирол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легко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руйнується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багатьох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рідин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(бензолу,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дихлоретану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ацетону)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[3],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враховувати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тому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виборі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лакофарбових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будівництві.В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нижчих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спиртах,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низькомолекулярних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аліфатичних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вуглеводнях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ефірах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фенолах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пінополістирол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нерозчинний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Пінопласт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схильний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мікроорганізмів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створює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сприятливого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середовища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водоростей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грибів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871" y="-152400"/>
            <a:ext cx="9476014" cy="722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5814"/>
            <a:ext cx="7772400" cy="1362075"/>
          </a:xfrm>
        </p:spPr>
        <p:txBody>
          <a:bodyPr/>
          <a:lstStyle/>
          <a:p>
            <a:r>
              <a:rPr lang="ru-RU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Застосування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3200" y="1248229"/>
            <a:ext cx="8810171" cy="5442857"/>
          </a:xfrm>
        </p:spPr>
        <p:txBody>
          <a:bodyPr>
            <a:normAutofit/>
          </a:bodyPr>
          <a:lstStyle/>
          <a:p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Пінопласт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застосовують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у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вигляді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спінених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гранул,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блоків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і плит, а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також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роздроблених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відходів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пінопласту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Пінопласт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(в основному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пінополістирол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застосовується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для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теплоізоляції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існуючих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споруд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і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використовується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як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утеплювач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при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будівництві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котеджів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будівель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промислових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об'єктів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Вологостійкі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якості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пінопласту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роблять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його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незамінним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для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утеплення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підземних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частин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будівлі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фундаментів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стін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підвалів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цокольних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поверхів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де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застосування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інших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видів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теплоізоляції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неприпустимо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унаслідок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капілярного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підняття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ґрунтових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вод.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Застосування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пінопласту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оберігає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гідроізоляцію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шкідливої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дії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довкілля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обробних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роботах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використовуються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декоративні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елементи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зроблені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формованого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пінополістиролу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—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стельові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плитки, розетки,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плінтуси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молдінги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Також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пенополістірольний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пінопласт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застосовують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 холодильному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устаткуванні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суднобудуванні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для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зведення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плавучих пристаней,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понтонів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;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виробництві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упаковки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побутових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товарів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харчових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продуктів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0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ime in Motion_SHI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395CFB8-4287-4949-87DF-9B73F445FC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Time in Motion_SHIP</Template>
  <TotalTime>0</TotalTime>
  <Words>737</Words>
  <Application>Microsoft Office PowerPoint</Application>
  <PresentationFormat>Экран (4:3)</PresentationFormat>
  <Paragraphs>36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Time in Motion_SHIP</vt:lpstr>
      <vt:lpstr>Презентация PowerPoint</vt:lpstr>
      <vt:lpstr>Презентация PowerPoint</vt:lpstr>
      <vt:lpstr>Виготовлення</vt:lpstr>
      <vt:lpstr>Презентация PowerPoint</vt:lpstr>
      <vt:lpstr>Властивості</vt:lpstr>
      <vt:lpstr>• Пінопласти володіють високими теплоізоляційними властивостями за умови, що температура експлуатації (конкретного виду пінопласту) не перевищує температури його деструкції (руйнування, втрати структури);  • Пінопласти надзвичайно легкі матеріали, завдяки чому вони досить зручні в монтажі, укладанні і кріпленні;  • Пінопласти, дозволені до застосування в будівництві і для упаковки, не є токсичними матеріалами, деякі його види (наприклад, пінополістирол) припустимі для контакту з харчовими продуктами, що дозволяє широко використовувати його в якості упаковки продуктів харчування і для одноразового посуду (проте слід інформувати споживача про небезпеку його нагрівання);  </vt:lpstr>
      <vt:lpstr>Презентация PowerPoint</vt:lpstr>
      <vt:lpstr>Застосування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2014-12-05T10:47:57Z</dcterms:created>
  <dcterms:modified xsi:type="dcterms:W3CDTF">2014-12-05T13:06:50Z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TC027280019991</vt:lpwstr>
  </property>
</Properties>
</file>