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3" autoAdjust="0"/>
    <p:restoredTop sz="94660"/>
  </p:normalViewPr>
  <p:slideViewPr>
    <p:cSldViewPr>
      <p:cViewPr varScale="1">
        <p:scale>
          <a:sx n="74" d="100"/>
          <a:sy n="74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897-7A7E-4EB1-B4AF-97112199DFA8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673-ADDB-463C-AC0D-6447A3532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897-7A7E-4EB1-B4AF-97112199DFA8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673-ADDB-463C-AC0D-6447A3532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897-7A7E-4EB1-B4AF-97112199DFA8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673-ADDB-463C-AC0D-6447A3532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897-7A7E-4EB1-B4AF-97112199DFA8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673-ADDB-463C-AC0D-6447A3532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897-7A7E-4EB1-B4AF-97112199DFA8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673-ADDB-463C-AC0D-6447A3532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897-7A7E-4EB1-B4AF-97112199DFA8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673-ADDB-463C-AC0D-6447A3532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897-7A7E-4EB1-B4AF-97112199DFA8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673-ADDB-463C-AC0D-6447A3532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897-7A7E-4EB1-B4AF-97112199DFA8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673-ADDB-463C-AC0D-6447A3532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897-7A7E-4EB1-B4AF-97112199DFA8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D673-ADDB-463C-AC0D-6447A3532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CEE0897-7A7E-4EB1-B4AF-97112199DFA8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6C6FD673-ADDB-463C-AC0D-6447A3532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«Эстетика школьного интерьера»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Подготовила ученица 11-Б класса</a:t>
            </a:r>
            <a:br>
              <a:rPr lang="ru-RU" dirty="0" smtClean="0"/>
            </a:br>
            <a:r>
              <a:rPr lang="ru-RU" dirty="0" smtClean="0"/>
              <a:t>Серединская Юлия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9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50126"/>
            <a:ext cx="7620000" cy="1397000"/>
          </a:xfrm>
        </p:spPr>
        <p:txBody>
          <a:bodyPr/>
          <a:lstStyle/>
          <a:p>
            <a:r>
              <a:rPr lang="ru-RU" dirty="0" smtClean="0"/>
              <a:t>Младшие классы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295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90" y="3212976"/>
            <a:ext cx="4616737" cy="30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9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Кабинет старших классов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876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98" y="3356992"/>
            <a:ext cx="4868351" cy="340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9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9188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1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918648" cy="5479504"/>
          </a:xfrm>
        </p:spPr>
        <p:txBody>
          <a:bodyPr>
            <a:normAutofit/>
          </a:bodyPr>
          <a:lstStyle/>
          <a:p>
            <a:r>
              <a:rPr lang="ru-RU" dirty="0" smtClean="0"/>
              <a:t>Если мы хотим обновить интерьер школьного класса, коридора, актового зала, прежде следует определить, что нуждается в переделке, детально продумать все необходимые изменения, составить четкий план предстоящей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2085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192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зависимости от архитектурных возможностей уместно разместить на вертикальных планшетах поучительные высказывания, план школы и перечень помещений по этажам. Это естественно, не нужно ученикам и учителям, а вот гостям указатель поможет.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57786" cy="33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2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Гардероб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Гардероб оборудуется стойками для пальто и барьером. Барьер лучше всего облицевать светлым пластиком или фанерованными щитами. Общая цветовая гамма всех элементов должна быть предварительно </a:t>
            </a:r>
            <a:br>
              <a:rPr lang="ru-RU" dirty="0" smtClean="0"/>
            </a:br>
            <a:r>
              <a:rPr lang="ru-RU" dirty="0" smtClean="0"/>
              <a:t>продумана еще до</a:t>
            </a:r>
            <a:br>
              <a:rPr lang="ru-RU" dirty="0" smtClean="0"/>
            </a:br>
            <a:r>
              <a:rPr lang="ru-RU" dirty="0" smtClean="0"/>
              <a:t> реализации.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76053"/>
            <a:ext cx="50765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3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620000" cy="1397000"/>
          </a:xfrm>
        </p:spPr>
        <p:txBody>
          <a:bodyPr/>
          <a:lstStyle/>
          <a:p>
            <a:r>
              <a:rPr lang="ru-RU" dirty="0" smtClean="0"/>
              <a:t>Лестницы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960" y="1340768"/>
            <a:ext cx="7986464" cy="4824536"/>
          </a:xfrm>
        </p:spPr>
        <p:txBody>
          <a:bodyPr/>
          <a:lstStyle/>
          <a:p>
            <a:r>
              <a:rPr lang="ru-RU" dirty="0" smtClean="0"/>
              <a:t>Пройдем по лестнице. Неплохо было бы заполнить продольные стены кашпо с цветочными горшками, вьющимися растениями.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4953744" cy="371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4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dirty="0" smtClean="0"/>
              <a:t>Места для отдыха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544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местах, предназначенных для отдыха, желательно использовать формы живой природы, всевозможные выставки, наглядную агитацию, газеты, декоративные фрагменты, активный цвет. Естественно, что общий художественный прием оформления определяется размерами и формой помещения. </a:t>
            </a:r>
            <a:br>
              <a:rPr lang="ru-RU" dirty="0" smtClean="0"/>
            </a:br>
            <a:r>
              <a:rPr lang="ru-RU" dirty="0" smtClean="0"/>
              <a:t>Оно может быть </a:t>
            </a:r>
            <a:br>
              <a:rPr lang="ru-RU" dirty="0" smtClean="0"/>
            </a:br>
            <a:r>
              <a:rPr lang="ru-RU" dirty="0" smtClean="0"/>
              <a:t>коридорного и </a:t>
            </a:r>
            <a:br>
              <a:rPr lang="ru-RU" dirty="0" smtClean="0"/>
            </a:br>
            <a:r>
              <a:rPr lang="ru-RU" dirty="0" smtClean="0"/>
              <a:t>зального типов. 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45959"/>
            <a:ext cx="4697142" cy="274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3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/>
              <a:t>Актовый зал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89654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dirty="0" smtClean="0"/>
              <a:t>В актовом зале проводятся торжественные вечера. Здесь может собираться почти вся школа. Его композиционным ядром является сцена. Точно продумывается занавес, делается несколько вариантов оформления задника — к красным датам календаря, выпускному вечеру, карнавалу. За счет передвижных софитов </a:t>
            </a:r>
            <a:br>
              <a:rPr lang="ru-RU" dirty="0" smtClean="0"/>
            </a:br>
            <a:r>
              <a:rPr lang="ru-RU" dirty="0" smtClean="0"/>
              <a:t>возможно увеличивать </a:t>
            </a:r>
            <a:br>
              <a:rPr lang="ru-RU" dirty="0" smtClean="0"/>
            </a:br>
            <a:r>
              <a:rPr lang="ru-RU" dirty="0" smtClean="0"/>
              <a:t>освещенность сцены, </a:t>
            </a:r>
            <a:br>
              <a:rPr lang="ru-RU" dirty="0" smtClean="0"/>
            </a:br>
            <a:r>
              <a:rPr lang="ru-RU" dirty="0" smtClean="0"/>
              <a:t>выхватить светом </a:t>
            </a:r>
            <a:br>
              <a:rPr lang="ru-RU" dirty="0" smtClean="0"/>
            </a:br>
            <a:r>
              <a:rPr lang="ru-RU" dirty="0" smtClean="0"/>
              <a:t>отдельные фрагменты, </a:t>
            </a:r>
            <a:br>
              <a:rPr lang="ru-RU" dirty="0" smtClean="0"/>
            </a:br>
            <a:r>
              <a:rPr lang="ru-RU" dirty="0" smtClean="0"/>
              <a:t>юбилейные цифры, </a:t>
            </a:r>
            <a:br>
              <a:rPr lang="ru-RU" dirty="0" smtClean="0"/>
            </a:br>
            <a:r>
              <a:rPr lang="ru-RU" dirty="0" smtClean="0"/>
              <a:t>портрет.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84" y="3225035"/>
            <a:ext cx="4562872" cy="342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Столовая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9" y="692696"/>
            <a:ext cx="9139671" cy="5682207"/>
          </a:xfrm>
        </p:spPr>
        <p:txBody>
          <a:bodyPr>
            <a:normAutofit/>
          </a:bodyPr>
          <a:lstStyle/>
          <a:p>
            <a:r>
              <a:rPr lang="ru-RU" dirty="0" smtClean="0"/>
              <a:t>Столовые обычно решаются в жизнерадостных тонах. Здесь как нельзя к месту использовать красные, оранжевые, желтые краски в отделке стен, подборе мебели, а для пищеблока принять сочетания белого </a:t>
            </a:r>
            <a:br>
              <a:rPr lang="ru-RU" dirty="0" smtClean="0"/>
            </a:br>
            <a:r>
              <a:rPr lang="ru-RU" dirty="0" smtClean="0"/>
              <a:t>и голубого. </a:t>
            </a:r>
            <a:br>
              <a:rPr lang="ru-RU" dirty="0" smtClean="0"/>
            </a:br>
            <a:r>
              <a:rPr lang="ru-RU" dirty="0" smtClean="0"/>
              <a:t>Хороши </a:t>
            </a:r>
            <a:br>
              <a:rPr lang="ru-RU" dirty="0" smtClean="0"/>
            </a:br>
            <a:r>
              <a:rPr lang="ru-RU" dirty="0" smtClean="0"/>
              <a:t>репродукции </a:t>
            </a:r>
            <a:br>
              <a:rPr lang="ru-RU" dirty="0" smtClean="0"/>
            </a:br>
            <a:r>
              <a:rPr lang="ru-RU" dirty="0" smtClean="0"/>
              <a:t>натюрмортов, </a:t>
            </a:r>
            <a:br>
              <a:rPr lang="ru-RU" dirty="0" smtClean="0"/>
            </a:br>
            <a:r>
              <a:rPr lang="ru-RU" dirty="0" smtClean="0"/>
              <a:t>пейзажных </a:t>
            </a:r>
            <a:br>
              <a:rPr lang="ru-RU" dirty="0" smtClean="0"/>
            </a:br>
            <a:r>
              <a:rPr lang="ru-RU" dirty="0" smtClean="0"/>
              <a:t>зарисовок, </a:t>
            </a:r>
            <a:br>
              <a:rPr lang="ru-RU" dirty="0" smtClean="0"/>
            </a:br>
            <a:r>
              <a:rPr lang="ru-RU" dirty="0" smtClean="0"/>
              <a:t>графика.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9135"/>
            <a:ext cx="594065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8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6139"/>
            <a:ext cx="8229600" cy="1143000"/>
          </a:xfrm>
        </p:spPr>
        <p:txBody>
          <a:bodyPr/>
          <a:lstStyle/>
          <a:p>
            <a:r>
              <a:rPr lang="ru-RU" dirty="0" smtClean="0"/>
              <a:t>Школьный кабинет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841888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Интерьер школьного класса оборудуются по действующим нормативам и в зависимости от возраста учащихся имеют соответствующих габаритов мебель. В связи с постоянным совершенствованием форм обучения все большее значение приобретают возможности вариаций расстановки столов, стульев, использования технических средств — телевидения, кинопоказа, а также проведения групповых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11293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2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Тема21</Template>
  <TotalTime>58</TotalTime>
  <Words>306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Тема21</vt:lpstr>
      <vt:lpstr>«Эстетика школьного интерьера»</vt:lpstr>
      <vt:lpstr>Презентация PowerPoint</vt:lpstr>
      <vt:lpstr>Презентация PowerPoint</vt:lpstr>
      <vt:lpstr>Гардероб</vt:lpstr>
      <vt:lpstr>Лестницы</vt:lpstr>
      <vt:lpstr>Места для отдыха</vt:lpstr>
      <vt:lpstr>Актовый зал</vt:lpstr>
      <vt:lpstr>Столовая</vt:lpstr>
      <vt:lpstr>Школьный кабинет</vt:lpstr>
      <vt:lpstr>Младшие классы</vt:lpstr>
      <vt:lpstr>Кабинет старших классов</vt:lpstr>
      <vt:lpstr>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«Эстетика школьного интерьера»</dc:title>
  <dc:creator>Юляша</dc:creator>
  <cp:lastModifiedBy>Юляша</cp:lastModifiedBy>
  <cp:revision>5</cp:revision>
  <dcterms:created xsi:type="dcterms:W3CDTF">2015-01-12T20:07:36Z</dcterms:created>
  <dcterms:modified xsi:type="dcterms:W3CDTF">2015-01-12T21:06:28Z</dcterms:modified>
</cp:coreProperties>
</file>