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4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2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4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1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E9B0011D-58E7-4708-B96A-A06CCBB85C67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024B8942-4715-4566-8BBB-96299EAC40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k.wikipedia.org/wiki/%D0%A1%D0%B8%D0%BC%D1%84%D0%BE%D0%BD%D1%96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Франц Йозеф Гайдн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11-Б класу, </a:t>
            </a:r>
            <a:r>
              <a:rPr lang="uk-UA" dirty="0" err="1" smtClean="0"/>
              <a:t>Палієнко</a:t>
            </a:r>
            <a:r>
              <a:rPr lang="uk-UA" dirty="0" smtClean="0"/>
              <a:t> 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4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15200" cy="1143000"/>
          </a:xfrm>
        </p:spPr>
        <p:txBody>
          <a:bodyPr/>
          <a:lstStyle/>
          <a:p>
            <a:r>
              <a:rPr lang="ru-RU" dirty="0" err="1"/>
              <a:t>симфонічна</a:t>
            </a:r>
            <a:r>
              <a:rPr lang="ru-RU" dirty="0"/>
              <a:t> </a:t>
            </a:r>
            <a:r>
              <a:rPr lang="ru-RU" dirty="0" err="1" smtClean="0"/>
              <a:t>музика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239000" cy="4525963"/>
          </a:xfrm>
        </p:spPr>
        <p:txBody>
          <a:bodyPr/>
          <a:lstStyle/>
          <a:p>
            <a:r>
              <a:rPr lang="ru-RU" sz="2800" dirty="0" smtClean="0"/>
              <a:t>104 </a:t>
            </a:r>
            <a:r>
              <a:rPr lang="ru-RU" sz="2800" dirty="0" err="1"/>
              <a:t>симфонії</a:t>
            </a:r>
            <a:r>
              <a:rPr lang="ru-RU" sz="2800" dirty="0"/>
              <a:t>, в тому </a:t>
            </a:r>
            <a:r>
              <a:rPr lang="ru-RU" sz="2800" dirty="0" err="1"/>
              <a:t>числі</a:t>
            </a:r>
            <a:endParaRPr lang="ru-RU" sz="2800" dirty="0"/>
          </a:p>
          <a:p>
            <a:pPr lvl="1"/>
            <a:r>
              <a:rPr lang="ru-RU" sz="2400" dirty="0"/>
              <a:t>«</a:t>
            </a:r>
            <a:r>
              <a:rPr lang="ru-RU" sz="2400" dirty="0" err="1"/>
              <a:t>Прощальна</a:t>
            </a:r>
            <a:r>
              <a:rPr lang="ru-RU" sz="2400" dirty="0"/>
              <a:t> </a:t>
            </a:r>
            <a:r>
              <a:rPr lang="ru-RU" sz="2400" dirty="0" err="1"/>
              <a:t>симфонія</a:t>
            </a:r>
            <a:r>
              <a:rPr lang="ru-RU" sz="2400" dirty="0"/>
              <a:t>» (№ 45)</a:t>
            </a:r>
          </a:p>
          <a:p>
            <a:pPr lvl="1"/>
            <a:r>
              <a:rPr lang="ru-RU" sz="2400" dirty="0"/>
              <a:t>«</a:t>
            </a:r>
            <a:r>
              <a:rPr lang="ru-RU" sz="2400" dirty="0" err="1"/>
              <a:t>Симфонія</a:t>
            </a:r>
            <a:r>
              <a:rPr lang="ru-RU" sz="2400" dirty="0"/>
              <a:t> з тремоло литавр» (№ 103)</a:t>
            </a:r>
          </a:p>
          <a:p>
            <a:pPr lvl="1"/>
            <a:r>
              <a:rPr lang="ru-RU" sz="2400" dirty="0"/>
              <a:t>«</a:t>
            </a:r>
            <a:r>
              <a:rPr lang="ru-RU" sz="2400" dirty="0" err="1"/>
              <a:t>Лондонська</a:t>
            </a:r>
            <a:r>
              <a:rPr lang="ru-RU" sz="2400" dirty="0"/>
              <a:t>» (№ 104)</a:t>
            </a:r>
          </a:p>
          <a:p>
            <a:r>
              <a:rPr lang="ru-RU" sz="2800" dirty="0" err="1"/>
              <a:t>Концерти</a:t>
            </a:r>
            <a:r>
              <a:rPr lang="ru-RU" sz="2800" dirty="0"/>
              <a:t>:</a:t>
            </a:r>
          </a:p>
          <a:p>
            <a:r>
              <a:rPr lang="ru-RU" sz="2800" dirty="0"/>
              <a:t>20 </a:t>
            </a:r>
            <a:r>
              <a:rPr lang="ru-RU" sz="2800" dirty="0" err="1"/>
              <a:t>концертів</a:t>
            </a:r>
            <a:r>
              <a:rPr lang="ru-RU" sz="2800" dirty="0"/>
              <a:t> для </a:t>
            </a:r>
            <a:r>
              <a:rPr lang="ru-RU" sz="2800" dirty="0" err="1"/>
              <a:t>фортепіано</a:t>
            </a:r>
            <a:r>
              <a:rPr lang="ru-RU" sz="2800" dirty="0"/>
              <a:t> з оркестром</a:t>
            </a:r>
          </a:p>
          <a:p>
            <a:r>
              <a:rPr lang="ru-RU" sz="2800" dirty="0"/>
              <a:t>9 </a:t>
            </a:r>
            <a:r>
              <a:rPr lang="ru-RU" sz="2800" dirty="0" err="1"/>
              <a:t>концертів</a:t>
            </a:r>
            <a:r>
              <a:rPr lang="ru-RU" sz="2800" dirty="0"/>
              <a:t> для скрипки з оркестром</a:t>
            </a:r>
          </a:p>
          <a:p>
            <a:r>
              <a:rPr lang="ru-RU" sz="2800" dirty="0"/>
              <a:t>6 </a:t>
            </a:r>
            <a:r>
              <a:rPr lang="ru-RU" sz="2800" dirty="0" err="1"/>
              <a:t>концертів</a:t>
            </a:r>
            <a:r>
              <a:rPr lang="ru-RU" sz="2800" dirty="0"/>
              <a:t> для </a:t>
            </a:r>
            <a:r>
              <a:rPr lang="ru-RU" sz="2800" dirty="0" err="1"/>
              <a:t>віолончелі</a:t>
            </a:r>
            <a:r>
              <a:rPr lang="ru-RU" sz="2800" dirty="0"/>
              <a:t> з оркестром</a:t>
            </a:r>
          </a:p>
          <a:p>
            <a:r>
              <a:rPr lang="ru-RU" sz="2800" dirty="0"/>
              <a:t>16 </a:t>
            </a:r>
            <a:r>
              <a:rPr lang="ru-RU" sz="2800" dirty="0" err="1"/>
              <a:t>концертів</a:t>
            </a:r>
            <a:r>
              <a:rPr lang="ru-RU" sz="2800" dirty="0"/>
              <a:t> для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 (в том </a:t>
            </a:r>
            <a:r>
              <a:rPr lang="ru-RU" sz="2800" dirty="0" err="1"/>
              <a:t>числі</a:t>
            </a:r>
            <a:r>
              <a:rPr lang="ru-RU" sz="2800" dirty="0"/>
              <a:t> для контрабаса, баритона, </a:t>
            </a:r>
            <a:r>
              <a:rPr lang="ru-RU" sz="2800" dirty="0" err="1"/>
              <a:t>флейти</a:t>
            </a:r>
            <a:r>
              <a:rPr lang="ru-RU" sz="2800" dirty="0"/>
              <a:t>, </a:t>
            </a:r>
            <a:r>
              <a:rPr lang="ru-RU" sz="2800" dirty="0" err="1"/>
              <a:t>валторни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716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камерна </a:t>
            </a:r>
            <a:r>
              <a:rPr lang="ru-RU" dirty="0" err="1"/>
              <a:t>музика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83 </a:t>
            </a:r>
            <a:r>
              <a:rPr lang="ru-RU" dirty="0" err="1"/>
              <a:t>квартети</a:t>
            </a:r>
            <a:r>
              <a:rPr lang="ru-RU" dirty="0"/>
              <a:t>,</a:t>
            </a:r>
          </a:p>
          <a:p>
            <a:r>
              <a:rPr lang="ru-RU" dirty="0"/>
              <a:t>12 сонат для скрипки і </a:t>
            </a:r>
            <a:r>
              <a:rPr lang="ru-RU" dirty="0" err="1"/>
              <a:t>фортепіано</a:t>
            </a:r>
            <a:endParaRPr lang="ru-RU" dirty="0"/>
          </a:p>
          <a:p>
            <a:r>
              <a:rPr lang="ru-RU" dirty="0"/>
              <a:t>77 </a:t>
            </a:r>
            <a:r>
              <a:rPr lang="ru-RU" dirty="0" err="1"/>
              <a:t>струнних</a:t>
            </a:r>
            <a:r>
              <a:rPr lang="ru-RU" dirty="0"/>
              <a:t> </a:t>
            </a:r>
            <a:r>
              <a:rPr lang="ru-RU" dirty="0" err="1"/>
              <a:t>квартетів</a:t>
            </a:r>
            <a:endParaRPr lang="ru-RU" dirty="0"/>
          </a:p>
          <a:p>
            <a:r>
              <a:rPr lang="ru-RU" dirty="0"/>
              <a:t>6 </a:t>
            </a:r>
            <a:r>
              <a:rPr lang="ru-RU" dirty="0" err="1"/>
              <a:t>дуетів</a:t>
            </a:r>
            <a:r>
              <a:rPr lang="ru-RU" dirty="0"/>
              <a:t> для скрипки і альта</a:t>
            </a:r>
          </a:p>
          <a:p>
            <a:r>
              <a:rPr lang="ru-RU" dirty="0"/>
              <a:t>30 </a:t>
            </a:r>
            <a:r>
              <a:rPr lang="ru-RU" dirty="0" err="1"/>
              <a:t>тріо</a:t>
            </a:r>
            <a:r>
              <a:rPr lang="ru-RU" dirty="0"/>
              <a:t> для </a:t>
            </a:r>
            <a:r>
              <a:rPr lang="ru-RU" dirty="0" err="1"/>
              <a:t>струнних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endParaRPr lang="ru-RU" dirty="0"/>
          </a:p>
          <a:p>
            <a:r>
              <a:rPr lang="ru-RU" dirty="0"/>
              <a:t>35 </a:t>
            </a:r>
            <a:r>
              <a:rPr lang="ru-RU" dirty="0" err="1"/>
              <a:t>тріо</a:t>
            </a:r>
            <a:r>
              <a:rPr lang="ru-RU" dirty="0"/>
              <a:t> для </a:t>
            </a:r>
            <a:r>
              <a:rPr lang="ru-RU" dirty="0" err="1"/>
              <a:t>фортепіано</a:t>
            </a:r>
            <a:r>
              <a:rPr lang="ru-RU" dirty="0"/>
              <a:t>, скрипки і </a:t>
            </a:r>
            <a:r>
              <a:rPr lang="ru-RU" dirty="0" err="1"/>
              <a:t>віолончелі</a:t>
            </a:r>
            <a:endParaRPr lang="ru-RU" dirty="0"/>
          </a:p>
          <a:p>
            <a:r>
              <a:rPr lang="ru-RU" dirty="0"/>
              <a:t>52 </a:t>
            </a:r>
            <a:r>
              <a:rPr lang="ru-RU" dirty="0" err="1"/>
              <a:t>фортепіанні</a:t>
            </a:r>
            <a:r>
              <a:rPr lang="ru-RU" dirty="0"/>
              <a:t> </a:t>
            </a:r>
            <a:r>
              <a:rPr lang="ru-RU" dirty="0" err="1"/>
              <a:t>сонати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відспівування</a:t>
            </a:r>
            <a:r>
              <a:rPr lang="ru-RU" dirty="0"/>
              <a:t> </a:t>
            </a:r>
            <a:r>
              <a:rPr lang="ru-RU" dirty="0" err="1"/>
              <a:t>Антоніо</a:t>
            </a:r>
            <a:r>
              <a:rPr lang="ru-RU" dirty="0"/>
              <a:t> </a:t>
            </a:r>
            <a:r>
              <a:rPr lang="ru-RU" dirty="0" err="1"/>
              <a:t>Вівальді</a:t>
            </a:r>
            <a:r>
              <a:rPr lang="ru-RU" dirty="0"/>
              <a:t> в церковному </a:t>
            </a:r>
            <a:r>
              <a:rPr lang="ru-RU" dirty="0" err="1"/>
              <a:t>хорі</a:t>
            </a:r>
            <a:r>
              <a:rPr lang="ru-RU" dirty="0"/>
              <a:t> </a:t>
            </a:r>
            <a:r>
              <a:rPr lang="ru-RU" dirty="0" err="1"/>
              <a:t>співав</a:t>
            </a:r>
            <a:r>
              <a:rPr lang="ru-RU" dirty="0"/>
              <a:t> </a:t>
            </a:r>
            <a:r>
              <a:rPr lang="ru-RU" dirty="0" err="1"/>
              <a:t>девятирічний</a:t>
            </a:r>
            <a:r>
              <a:rPr lang="ru-RU" dirty="0"/>
              <a:t> хлопчик Йозеф Гайдн.</a:t>
            </a:r>
          </a:p>
          <a:p>
            <a:r>
              <a:rPr lang="ru-RU" dirty="0"/>
              <a:t>На честь композитора названо </a:t>
            </a:r>
            <a:r>
              <a:rPr lang="ru-RU" dirty="0" err="1"/>
              <a:t>астероїд</a:t>
            </a:r>
            <a:r>
              <a:rPr lang="ru-RU" dirty="0"/>
              <a:t> 3941 </a:t>
            </a:r>
            <a:r>
              <a:rPr lang="ru-RU" dirty="0" smtClean="0"/>
              <a:t>Гайдн.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http://uk.wikipedia.org</a:t>
            </a:r>
            <a:r>
              <a:rPr lang="en-US" dirty="0" smtClean="0"/>
              <a:t>/</a:t>
            </a:r>
            <a:endParaRPr lang="uk-UA" dirty="0" smtClean="0"/>
          </a:p>
          <a:p>
            <a:r>
              <a:rPr lang="en-US" dirty="0"/>
              <a:t>http://commons.wikimedia.org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3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3528392" cy="6048672"/>
          </a:xfrm>
        </p:spPr>
        <p:txBody>
          <a:bodyPr/>
          <a:lstStyle/>
          <a:p>
            <a:r>
              <a:rPr lang="ru-RU" sz="2820" dirty="0" smtClean="0"/>
              <a:t>Франц Йозеф Гайдн — (</a:t>
            </a:r>
            <a:r>
              <a:rPr lang="ru-RU" sz="2820" dirty="0" err="1" smtClean="0"/>
              <a:t>нім</a:t>
            </a:r>
            <a:r>
              <a:rPr lang="ru-RU" sz="2820" dirty="0" smtClean="0"/>
              <a:t>. </a:t>
            </a:r>
            <a:r>
              <a:rPr lang="en-US" sz="2820" dirty="0" smtClean="0"/>
              <a:t>Joseph Haydn, 1732–1809), </a:t>
            </a:r>
            <a:r>
              <a:rPr lang="ru-RU" sz="2820" dirty="0" err="1" smtClean="0"/>
              <a:t>австрійський</a:t>
            </a:r>
            <a:r>
              <a:rPr lang="ru-RU" sz="2820" dirty="0" smtClean="0"/>
              <a:t> композитор, </a:t>
            </a:r>
            <a:r>
              <a:rPr lang="ru-RU" sz="2820" dirty="0" err="1" smtClean="0"/>
              <a:t>представник</a:t>
            </a:r>
            <a:r>
              <a:rPr lang="ru-RU" sz="2820" dirty="0" smtClean="0"/>
              <a:t> </a:t>
            </a:r>
            <a:r>
              <a:rPr lang="ru-RU" sz="2820" dirty="0" err="1" smtClean="0"/>
              <a:t>віденської</a:t>
            </a:r>
            <a:r>
              <a:rPr lang="ru-RU" sz="2820" dirty="0" smtClean="0"/>
              <a:t> </a:t>
            </a:r>
            <a:r>
              <a:rPr lang="ru-RU" sz="2820" dirty="0" err="1" smtClean="0"/>
              <a:t>класичної</a:t>
            </a:r>
            <a:r>
              <a:rPr lang="ru-RU" sz="2820" dirty="0" smtClean="0"/>
              <a:t> </a:t>
            </a:r>
            <a:r>
              <a:rPr lang="ru-RU" sz="2820" dirty="0" err="1" smtClean="0"/>
              <a:t>школи</a:t>
            </a:r>
            <a:r>
              <a:rPr lang="ru-RU" sz="2820" dirty="0" smtClean="0"/>
              <a:t>, один з </a:t>
            </a:r>
            <a:r>
              <a:rPr lang="ru-RU" sz="2820" dirty="0" err="1" smtClean="0"/>
              <a:t>основоположників</a:t>
            </a:r>
            <a:r>
              <a:rPr lang="ru-RU" sz="2820" dirty="0" smtClean="0"/>
              <a:t> таких </a:t>
            </a:r>
            <a:r>
              <a:rPr lang="ru-RU" sz="2820" dirty="0" err="1" smtClean="0"/>
              <a:t>музичних</a:t>
            </a:r>
            <a:r>
              <a:rPr lang="ru-RU" sz="2820" dirty="0" smtClean="0"/>
              <a:t> </a:t>
            </a:r>
            <a:r>
              <a:rPr lang="ru-RU" sz="2820" dirty="0" err="1" smtClean="0"/>
              <a:t>жанрів</a:t>
            </a:r>
            <a:r>
              <a:rPr lang="ru-RU" sz="2820" dirty="0" smtClean="0"/>
              <a:t>, як </a:t>
            </a:r>
            <a:r>
              <a:rPr lang="ru-RU" sz="2820" dirty="0" err="1" smtClean="0"/>
              <a:t>симфонія</a:t>
            </a:r>
            <a:r>
              <a:rPr lang="ru-RU" sz="2820" dirty="0" smtClean="0"/>
              <a:t> і </a:t>
            </a:r>
            <a:r>
              <a:rPr lang="ru-RU" sz="2820" dirty="0" err="1" smtClean="0"/>
              <a:t>струнний</a:t>
            </a:r>
            <a:r>
              <a:rPr lang="ru-RU" sz="2820" dirty="0" smtClean="0"/>
              <a:t> квартет.</a:t>
            </a:r>
            <a:endParaRPr lang="ru-RU" sz="282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28534" cy="48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Йозеф Гайдн (</a:t>
            </a:r>
            <a:r>
              <a:rPr lang="ru-RU" dirty="0" err="1"/>
              <a:t>ім'ям</a:t>
            </a:r>
            <a:r>
              <a:rPr lang="ru-RU" dirty="0"/>
              <a:t> Франц сам композитор не </a:t>
            </a:r>
            <a:r>
              <a:rPr lang="ru-RU" dirty="0" err="1"/>
              <a:t>називав</a:t>
            </a:r>
            <a:r>
              <a:rPr lang="ru-RU" dirty="0"/>
              <a:t> себе </a:t>
            </a:r>
            <a:r>
              <a:rPr lang="ru-RU" dirty="0" err="1"/>
              <a:t>ніколи</a:t>
            </a:r>
            <a:r>
              <a:rPr lang="ru-RU" dirty="0"/>
              <a:t>) </a:t>
            </a:r>
            <a:r>
              <a:rPr lang="ru-RU" dirty="0" err="1"/>
              <a:t>народився</a:t>
            </a:r>
            <a:r>
              <a:rPr lang="ru-RU" dirty="0"/>
              <a:t> 31 </a:t>
            </a:r>
            <a:r>
              <a:rPr lang="ru-RU" dirty="0" err="1"/>
              <a:t>березня</a:t>
            </a:r>
            <a:r>
              <a:rPr lang="ru-RU" dirty="0"/>
              <a:t> 1732 р. у австрійському 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Рорау</a:t>
            </a:r>
            <a:r>
              <a:rPr lang="ru-RU" dirty="0"/>
              <a:t>, недалеко </a:t>
            </a:r>
            <a:r>
              <a:rPr lang="ru-RU" dirty="0" err="1"/>
              <a:t>від</a:t>
            </a:r>
            <a:r>
              <a:rPr lang="ru-RU" dirty="0"/>
              <a:t> кордону з Угорщиною.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0"/>
          <a:stretch/>
        </p:blipFill>
        <p:spPr bwMode="auto">
          <a:xfrm>
            <a:off x="4337888" y="4100052"/>
            <a:ext cx="4457903" cy="24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6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404664"/>
            <a:ext cx="7239000" cy="5721499"/>
          </a:xfrm>
        </p:spPr>
        <p:txBody>
          <a:bodyPr/>
          <a:lstStyle/>
          <a:p>
            <a:r>
              <a:rPr lang="ru-RU" dirty="0"/>
              <a:t>Батьки,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захоплювались</a:t>
            </a:r>
            <a:r>
              <a:rPr lang="ru-RU" dirty="0"/>
              <a:t> </a:t>
            </a:r>
            <a:r>
              <a:rPr lang="ru-RU" dirty="0" err="1"/>
              <a:t>співом</a:t>
            </a:r>
            <a:r>
              <a:rPr lang="ru-RU" dirty="0"/>
              <a:t> і </a:t>
            </a:r>
            <a:r>
              <a:rPr lang="ru-RU" dirty="0" err="1"/>
              <a:t>аматорською</a:t>
            </a:r>
            <a:r>
              <a:rPr lang="ru-RU" dirty="0"/>
              <a:t> </a:t>
            </a:r>
            <a:r>
              <a:rPr lang="ru-RU" dirty="0" err="1"/>
              <a:t>грою</a:t>
            </a:r>
            <a:r>
              <a:rPr lang="ru-RU" dirty="0"/>
              <a:t>, </a:t>
            </a:r>
            <a:r>
              <a:rPr lang="ru-RU" dirty="0" err="1"/>
              <a:t>помітили</a:t>
            </a:r>
            <a:r>
              <a:rPr lang="ru-RU" dirty="0"/>
              <a:t> у хлопчика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у 1737 </a:t>
            </a:r>
            <a:r>
              <a:rPr lang="ru-RU" dirty="0" err="1"/>
              <a:t>відправили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родичів</a:t>
            </a:r>
            <a:r>
              <a:rPr lang="ru-RU" dirty="0"/>
              <a:t> у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Гайнбург</a:t>
            </a:r>
            <a:r>
              <a:rPr lang="ru-RU" dirty="0"/>
              <a:t>-на-</a:t>
            </a:r>
            <a:r>
              <a:rPr lang="ru-RU" dirty="0" err="1"/>
              <a:t>Дунаї</a:t>
            </a:r>
            <a:r>
              <a:rPr lang="ru-RU" dirty="0"/>
              <a:t>, де Йозеф став </a:t>
            </a:r>
            <a:r>
              <a:rPr lang="ru-RU" dirty="0" err="1"/>
              <a:t>навчатися</a:t>
            </a:r>
            <a:r>
              <a:rPr lang="ru-RU" dirty="0"/>
              <a:t> хоровому </a:t>
            </a:r>
            <a:r>
              <a:rPr lang="ru-RU" dirty="0" err="1"/>
              <a:t>співу</a:t>
            </a:r>
            <a:r>
              <a:rPr lang="ru-RU" dirty="0"/>
              <a:t> і </a:t>
            </a:r>
            <a:r>
              <a:rPr lang="ru-RU" dirty="0" err="1"/>
              <a:t>музиці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9010"/>
            <a:ext cx="3797152" cy="28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4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39000" cy="4525963"/>
          </a:xfrm>
        </p:spPr>
        <p:txBody>
          <a:bodyPr/>
          <a:lstStyle/>
          <a:p>
            <a:r>
              <a:rPr lang="ru-RU" dirty="0"/>
              <a:t>У 1740 р. Йозефа </a:t>
            </a:r>
            <a:r>
              <a:rPr lang="ru-RU" dirty="0" err="1"/>
              <a:t>помітив</a:t>
            </a:r>
            <a:r>
              <a:rPr lang="ru-RU" dirty="0"/>
              <a:t> Георг фон </a:t>
            </a:r>
            <a:r>
              <a:rPr lang="ru-RU" dirty="0" err="1"/>
              <a:t>Ройттер</a:t>
            </a:r>
            <a:r>
              <a:rPr lang="ru-RU" dirty="0"/>
              <a:t>, директор капели віденського собору св. Стефана. </a:t>
            </a:r>
            <a:r>
              <a:rPr lang="ru-RU" dirty="0" err="1"/>
              <a:t>Ройттер</a:t>
            </a:r>
            <a:r>
              <a:rPr lang="ru-RU" dirty="0"/>
              <a:t> </a:t>
            </a:r>
            <a:r>
              <a:rPr lang="ru-RU" dirty="0" err="1"/>
              <a:t>узяв</a:t>
            </a:r>
            <a:r>
              <a:rPr lang="ru-RU" dirty="0"/>
              <a:t> </a:t>
            </a:r>
            <a:r>
              <a:rPr lang="ru-RU" dirty="0" err="1"/>
              <a:t>талановитого</a:t>
            </a:r>
            <a:r>
              <a:rPr lang="ru-RU" dirty="0"/>
              <a:t> хлопчика в </a:t>
            </a:r>
            <a:r>
              <a:rPr lang="ru-RU" dirty="0" err="1"/>
              <a:t>капелу</a:t>
            </a:r>
            <a:r>
              <a:rPr lang="ru-RU" dirty="0"/>
              <a:t>, і той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дев'яти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співав</a:t>
            </a:r>
            <a:r>
              <a:rPr lang="ru-RU" dirty="0"/>
              <a:t> у </a:t>
            </a:r>
            <a:r>
              <a:rPr lang="ru-RU" dirty="0" err="1"/>
              <a:t>хорі</a:t>
            </a:r>
            <a:r>
              <a:rPr lang="ru-RU" dirty="0"/>
              <a:t>.</a:t>
            </a:r>
          </a:p>
          <a:p>
            <a:r>
              <a:rPr lang="ru-RU" dirty="0"/>
              <a:t>У 1749 Йозеф </a:t>
            </a:r>
            <a:r>
              <a:rPr lang="ru-RU" dirty="0" err="1"/>
              <a:t>пішов</a:t>
            </a:r>
            <a:r>
              <a:rPr lang="ru-RU" dirty="0"/>
              <a:t> з хору і став </a:t>
            </a:r>
            <a:r>
              <a:rPr lang="ru-RU" dirty="0" err="1"/>
              <a:t>вільним</a:t>
            </a:r>
            <a:r>
              <a:rPr lang="ru-RU" dirty="0"/>
              <a:t> </a:t>
            </a:r>
            <a:r>
              <a:rPr lang="ru-RU" dirty="0" err="1"/>
              <a:t>музикантом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2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332656"/>
            <a:ext cx="7239000" cy="5793507"/>
          </a:xfrm>
        </p:spPr>
        <p:txBody>
          <a:bodyPr/>
          <a:lstStyle/>
          <a:p>
            <a:r>
              <a:rPr lang="ru-RU" dirty="0"/>
              <a:t>У 1759 композитор </a:t>
            </a:r>
            <a:r>
              <a:rPr lang="ru-RU" dirty="0" err="1"/>
              <a:t>одержує</a:t>
            </a:r>
            <a:r>
              <a:rPr lang="ru-RU" dirty="0"/>
              <a:t> посаду капельмейстера при </a:t>
            </a:r>
            <a:r>
              <a:rPr lang="ru-RU" dirty="0" err="1"/>
              <a:t>дворі</a:t>
            </a:r>
            <a:r>
              <a:rPr lang="ru-RU" dirty="0"/>
              <a:t> графа Карла фон </a:t>
            </a:r>
            <a:r>
              <a:rPr lang="ru-RU" dirty="0" err="1"/>
              <a:t>Морцина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Гайдна </a:t>
            </a:r>
            <a:r>
              <a:rPr lang="ru-RU" dirty="0" err="1"/>
              <a:t>постає</a:t>
            </a:r>
            <a:r>
              <a:rPr lang="ru-RU" dirty="0"/>
              <a:t> невеликий оркестр, для </a:t>
            </a:r>
            <a:r>
              <a:rPr lang="ru-RU" dirty="0" err="1"/>
              <a:t>якого</a:t>
            </a:r>
            <a:r>
              <a:rPr lang="ru-RU" dirty="0"/>
              <a:t> композитор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 </a:t>
            </a:r>
            <a:r>
              <a:rPr lang="ru-RU" dirty="0" err="1">
                <a:solidFill>
                  <a:schemeClr val="tx1"/>
                </a:solidFill>
                <a:hlinkClick r:id="rId2" tooltip="Симфонія"/>
              </a:rPr>
              <a:t>симфонії</a:t>
            </a:r>
            <a:r>
              <a:rPr lang="ru-RU" dirty="0"/>
              <a:t>. У 1760 Гайдн </a:t>
            </a:r>
            <a:r>
              <a:rPr lang="ru-RU" dirty="0" err="1"/>
              <a:t>одружується</a:t>
            </a:r>
            <a:r>
              <a:rPr lang="ru-RU" dirty="0"/>
              <a:t> на </a:t>
            </a:r>
            <a:r>
              <a:rPr lang="ru-RU" dirty="0" err="1"/>
              <a:t>Марії-Ганні</a:t>
            </a:r>
            <a:r>
              <a:rPr lang="ru-RU" dirty="0"/>
              <a:t> </a:t>
            </a:r>
            <a:r>
              <a:rPr lang="ru-RU" dirty="0" err="1"/>
              <a:t>Келлер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48881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239000" cy="4525963"/>
          </a:xfrm>
        </p:spPr>
        <p:txBody>
          <a:bodyPr/>
          <a:lstStyle/>
          <a:p>
            <a:r>
              <a:rPr lang="ru-RU" dirty="0"/>
              <a:t>У 1781 р.,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, Гайдн </a:t>
            </a:r>
            <a:r>
              <a:rPr lang="ru-RU" dirty="0" err="1"/>
              <a:t>познайомився</a:t>
            </a:r>
            <a:r>
              <a:rPr lang="ru-RU" dirty="0"/>
              <a:t> і </a:t>
            </a:r>
            <a:r>
              <a:rPr lang="ru-RU" dirty="0" err="1"/>
              <a:t>подружився</a:t>
            </a:r>
            <a:r>
              <a:rPr lang="ru-RU" dirty="0"/>
              <a:t> з Моцартом. В </a:t>
            </a:r>
            <a:r>
              <a:rPr lang="ru-RU" dirty="0" err="1"/>
              <a:t>останні</a:t>
            </a:r>
            <a:r>
              <a:rPr lang="ru-RU" dirty="0"/>
              <a:t> роки жив у </a:t>
            </a:r>
            <a:r>
              <a:rPr lang="ru-RU" dirty="0" err="1"/>
              <a:t>Відні</a:t>
            </a:r>
            <a:r>
              <a:rPr lang="ru-RU" dirty="0"/>
              <a:t>. 1792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 Бетховеном та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учні</a:t>
            </a:r>
            <a:r>
              <a:rPr lang="ru-RU" dirty="0"/>
              <a:t>.</a:t>
            </a:r>
          </a:p>
          <a:p>
            <a:r>
              <a:rPr lang="ru-RU" dirty="0"/>
              <a:t>Йозеф Гайдн помер 31 </a:t>
            </a:r>
            <a:r>
              <a:rPr lang="ru-RU" dirty="0" err="1"/>
              <a:t>травня</a:t>
            </a:r>
            <a:r>
              <a:rPr lang="ru-RU" dirty="0"/>
              <a:t> 1809 у </a:t>
            </a:r>
            <a:r>
              <a:rPr lang="ru-RU" dirty="0" err="1"/>
              <a:t>Відні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263434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522434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4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Стиль Гайдна </a:t>
            </a:r>
            <a:r>
              <a:rPr lang="ru-RU" sz="2800" dirty="0" err="1"/>
              <a:t>органічно</a:t>
            </a:r>
            <a:r>
              <a:rPr lang="ru-RU" sz="2800" dirty="0"/>
              <a:t> </a:t>
            </a:r>
            <a:r>
              <a:rPr lang="ru-RU" sz="2800" dirty="0" err="1"/>
              <a:t>пов'язаний</a:t>
            </a:r>
            <a:r>
              <a:rPr lang="ru-RU" sz="2800" dirty="0"/>
              <a:t> з культурою </a:t>
            </a:r>
            <a:r>
              <a:rPr lang="ru-RU" sz="2800" dirty="0" err="1"/>
              <a:t>Відня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сплавляла в </a:t>
            </a:r>
            <a:r>
              <a:rPr lang="ru-RU" sz="2800" dirty="0" err="1"/>
              <a:t>собі</a:t>
            </a:r>
            <a:r>
              <a:rPr lang="ru-RU" sz="2800" dirty="0"/>
              <a:t> </a:t>
            </a:r>
            <a:r>
              <a:rPr lang="ru-RU" sz="2800" dirty="0" err="1"/>
              <a:t>італійські</a:t>
            </a:r>
            <a:r>
              <a:rPr lang="ru-RU" sz="2800" dirty="0"/>
              <a:t>, </a:t>
            </a:r>
            <a:r>
              <a:rPr lang="ru-RU" sz="2800" dirty="0" err="1"/>
              <a:t>південно-німецькі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культурні</a:t>
            </a:r>
            <a:r>
              <a:rPr lang="ru-RU" sz="2800" dirty="0"/>
              <a:t> </a:t>
            </a:r>
            <a:r>
              <a:rPr lang="ru-RU" sz="2800" dirty="0" err="1"/>
              <a:t>традиції</a:t>
            </a:r>
            <a:r>
              <a:rPr lang="ru-RU" sz="2800" dirty="0" smtClean="0"/>
              <a:t>.</a:t>
            </a:r>
          </a:p>
          <a:p>
            <a:r>
              <a:rPr lang="ru-RU" sz="2800" i="1" dirty="0"/>
              <a:t>За </a:t>
            </a:r>
            <a:r>
              <a:rPr lang="ru-RU" sz="2800" i="1" dirty="0" err="1"/>
              <a:t>висловом</a:t>
            </a:r>
            <a:r>
              <a:rPr lang="ru-RU" sz="2800" i="1" dirty="0"/>
              <a:t> Джеймса Вебстера, "Гайдн </a:t>
            </a:r>
            <a:r>
              <a:rPr lang="ru-RU" sz="2800" i="1" dirty="0" err="1"/>
              <a:t>мав</a:t>
            </a:r>
            <a:r>
              <a:rPr lang="ru-RU" sz="2800" i="1" dirty="0"/>
              <a:t> </a:t>
            </a:r>
            <a:r>
              <a:rPr lang="ru-RU" sz="2800" i="1" dirty="0" err="1"/>
              <a:t>успіх</a:t>
            </a:r>
            <a:r>
              <a:rPr lang="ru-RU" sz="2800" i="1" dirty="0"/>
              <a:t> в </a:t>
            </a:r>
            <a:r>
              <a:rPr lang="ru-RU" sz="2800" i="1" dirty="0" err="1"/>
              <a:t>усіх</a:t>
            </a:r>
            <a:r>
              <a:rPr lang="ru-RU" sz="2800" i="1" dirty="0"/>
              <a:t> </a:t>
            </a:r>
            <a:r>
              <a:rPr lang="ru-RU" sz="2800" i="1" dirty="0" err="1"/>
              <a:t>музичних</a:t>
            </a:r>
            <a:r>
              <a:rPr lang="ru-RU" sz="2800" i="1" dirty="0"/>
              <a:t> жанрах. </a:t>
            </a:r>
            <a:r>
              <a:rPr lang="ru-RU" sz="2800" i="1" dirty="0" err="1"/>
              <a:t>Він</a:t>
            </a:r>
            <a:r>
              <a:rPr lang="ru-RU" sz="2800" i="1" dirty="0"/>
              <a:t> широко </a:t>
            </a:r>
            <a:r>
              <a:rPr lang="ru-RU" sz="2800" i="1" dirty="0" err="1"/>
              <a:t>відомий</a:t>
            </a:r>
            <a:r>
              <a:rPr lang="ru-RU" sz="2800" i="1" dirty="0"/>
              <a:t> як '</a:t>
            </a:r>
            <a:r>
              <a:rPr lang="ru-RU" sz="2800" i="1" dirty="0" err="1"/>
              <a:t>батько</a:t>
            </a:r>
            <a:r>
              <a:rPr lang="ru-RU" sz="2800" i="1" dirty="0"/>
              <a:t> </a:t>
            </a:r>
            <a:r>
              <a:rPr lang="ru-RU" sz="2800" i="1" dirty="0" err="1"/>
              <a:t>симфонії</a:t>
            </a:r>
            <a:r>
              <a:rPr lang="ru-RU" sz="2800" i="1" dirty="0"/>
              <a:t>' і </a:t>
            </a:r>
            <a:r>
              <a:rPr lang="ru-RU" sz="2800" i="1" dirty="0" err="1"/>
              <a:t>ще</a:t>
            </a:r>
            <a:r>
              <a:rPr lang="ru-RU" sz="2800" i="1" dirty="0"/>
              <a:t> </a:t>
            </a:r>
            <a:r>
              <a:rPr lang="ru-RU" sz="2800" i="1" dirty="0" err="1"/>
              <a:t>більш</a:t>
            </a:r>
            <a:r>
              <a:rPr lang="ru-RU" sz="2800" i="1" dirty="0"/>
              <a:t> справедливо </a:t>
            </a:r>
            <a:r>
              <a:rPr lang="ru-RU" sz="2800" i="1" dirty="0" err="1"/>
              <a:t>було</a:t>
            </a:r>
            <a:r>
              <a:rPr lang="ru-RU" sz="2800" i="1" dirty="0"/>
              <a:t> б </a:t>
            </a:r>
            <a:r>
              <a:rPr lang="ru-RU" sz="2800" i="1" dirty="0" err="1"/>
              <a:t>назвати</a:t>
            </a:r>
            <a:r>
              <a:rPr lang="ru-RU" sz="2800" i="1" dirty="0"/>
              <a:t> Гайдна </a:t>
            </a:r>
            <a:r>
              <a:rPr lang="ru-RU" sz="2800" i="1" dirty="0" err="1"/>
              <a:t>батьком</a:t>
            </a:r>
            <a:r>
              <a:rPr lang="ru-RU" sz="2800" i="1" dirty="0"/>
              <a:t> струнного квартету; </a:t>
            </a:r>
            <a:r>
              <a:rPr lang="ru-RU" sz="2800" i="1" dirty="0" err="1"/>
              <a:t>жоден</a:t>
            </a:r>
            <a:r>
              <a:rPr lang="ru-RU" sz="2800" i="1" dirty="0"/>
              <a:t> з </a:t>
            </a:r>
            <a:r>
              <a:rPr lang="ru-RU" sz="2800" i="1" dirty="0" err="1"/>
              <a:t>інших</a:t>
            </a:r>
            <a:r>
              <a:rPr lang="ru-RU" sz="2800" i="1" dirty="0"/>
              <a:t> </a:t>
            </a:r>
            <a:r>
              <a:rPr lang="ru-RU" sz="2800" i="1" dirty="0" err="1"/>
              <a:t>композиторів</a:t>
            </a:r>
            <a:r>
              <a:rPr lang="ru-RU" sz="2800" i="1" dirty="0"/>
              <a:t> не </a:t>
            </a:r>
            <a:r>
              <a:rPr lang="ru-RU" sz="2800" i="1" dirty="0" err="1"/>
              <a:t>наблизився</a:t>
            </a:r>
            <a:r>
              <a:rPr lang="ru-RU" sz="2800" i="1" dirty="0"/>
              <a:t> до такого </a:t>
            </a:r>
            <a:r>
              <a:rPr lang="ru-RU" sz="2800" i="1" dirty="0" err="1"/>
              <a:t>поєднання</a:t>
            </a:r>
            <a:r>
              <a:rPr lang="ru-RU" sz="2800" i="1" dirty="0"/>
              <a:t> </a:t>
            </a:r>
            <a:r>
              <a:rPr lang="ru-RU" sz="2800" i="1" dirty="0" err="1"/>
              <a:t>продуктивності</a:t>
            </a:r>
            <a:r>
              <a:rPr lang="ru-RU" sz="2800" i="1" dirty="0"/>
              <a:t>, </a:t>
            </a:r>
            <a:r>
              <a:rPr lang="ru-RU" sz="2800" i="1" dirty="0" err="1"/>
              <a:t>якості</a:t>
            </a:r>
            <a:r>
              <a:rPr lang="ru-RU" sz="2800" i="1" dirty="0"/>
              <a:t> і </a:t>
            </a:r>
            <a:r>
              <a:rPr lang="ru-RU" sz="2800" i="1" dirty="0" err="1"/>
              <a:t>історичного</a:t>
            </a:r>
            <a:r>
              <a:rPr lang="ru-RU" sz="2800" i="1" dirty="0"/>
              <a:t> </a:t>
            </a:r>
            <a:r>
              <a:rPr lang="ru-RU" sz="2800" i="1" dirty="0" err="1"/>
              <a:t>значення</a:t>
            </a:r>
            <a:r>
              <a:rPr lang="ru-RU" sz="2800" i="1" dirty="0"/>
              <a:t> в </a:t>
            </a:r>
            <a:r>
              <a:rPr lang="ru-RU" sz="2800" i="1" dirty="0" err="1"/>
              <a:t>цих</a:t>
            </a:r>
            <a:r>
              <a:rPr lang="ru-RU" sz="2800" i="1" dirty="0"/>
              <a:t> жанрах</a:t>
            </a:r>
            <a:r>
              <a:rPr lang="ru-RU" sz="2800" i="1" dirty="0" smtClean="0"/>
              <a:t>."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651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Вокальні</a:t>
            </a:r>
            <a:r>
              <a:rPr lang="ru-RU" b="1" dirty="0" smtClean="0"/>
              <a:t> твори:</a:t>
            </a:r>
            <a:endParaRPr lang="ru-RU" b="1" dirty="0"/>
          </a:p>
          <a:p>
            <a:r>
              <a:rPr lang="ru-RU" dirty="0"/>
              <a:t>24 опери</a:t>
            </a:r>
          </a:p>
          <a:p>
            <a:r>
              <a:rPr lang="ru-RU" dirty="0" err="1"/>
              <a:t>ораторії</a:t>
            </a:r>
            <a:endParaRPr lang="ru-RU" dirty="0"/>
          </a:p>
          <a:p>
            <a:pPr lvl="1"/>
            <a:r>
              <a:rPr lang="ru-RU" dirty="0"/>
              <a:t>«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</a:t>
            </a:r>
          </a:p>
          <a:p>
            <a:pPr lvl="1"/>
            <a:r>
              <a:rPr lang="ru-RU" dirty="0"/>
              <a:t>«Пори року»</a:t>
            </a:r>
          </a:p>
          <a:p>
            <a:r>
              <a:rPr lang="ru-RU" dirty="0"/>
              <a:t>14 </a:t>
            </a:r>
            <a:r>
              <a:rPr lang="ru-RU" dirty="0" err="1"/>
              <a:t>мес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8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100</TotalTime>
  <Words>395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Тема6</vt:lpstr>
      <vt:lpstr>Франц Йозеф Гайдн 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творчості</vt:lpstr>
      <vt:lpstr>Твори</vt:lpstr>
      <vt:lpstr>симфонічна музика </vt:lpstr>
      <vt:lpstr>камерна музика</vt:lpstr>
      <vt:lpstr>Цікаве</vt:lpstr>
      <vt:lpstr>Використані джерела: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Йозеф Гайдн</dc:title>
  <dc:creator>Яна</dc:creator>
  <cp:lastModifiedBy>Яна</cp:lastModifiedBy>
  <cp:revision>8</cp:revision>
  <dcterms:created xsi:type="dcterms:W3CDTF">2013-11-20T16:46:51Z</dcterms:created>
  <dcterms:modified xsi:type="dcterms:W3CDTF">2013-11-20T18:26:56Z</dcterms:modified>
</cp:coreProperties>
</file>