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7082" y="2924944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err="1" smtClean="0"/>
              <a:t>Презентація</a:t>
            </a:r>
            <a:r>
              <a:rPr lang="ru-RU" sz="2700" dirty="0" smtClean="0"/>
              <a:t> </a:t>
            </a:r>
            <a:r>
              <a:rPr lang="ru-RU" sz="2700" dirty="0"/>
              <a:t>на тему: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err="1" smtClean="0"/>
              <a:t>Життя</a:t>
            </a:r>
            <a:r>
              <a:rPr lang="ru-RU" sz="2700" dirty="0" smtClean="0"/>
              <a:t> та д</a:t>
            </a:r>
            <a:r>
              <a:rPr lang="uk-UA" sz="2700" dirty="0" err="1" smtClean="0"/>
              <a:t>іяльність</a:t>
            </a:r>
            <a:r>
              <a:rPr lang="uk-UA" sz="2700" dirty="0" smtClean="0"/>
              <a:t> М.П. Драгоманова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8858" y="4221088"/>
            <a:ext cx="3309803" cy="1600208"/>
          </a:xfrm>
        </p:spPr>
        <p:txBody>
          <a:bodyPr>
            <a:noAutofit/>
          </a:bodyPr>
          <a:lstStyle/>
          <a:p>
            <a:r>
              <a:rPr lang="ru-RU" sz="2000" dirty="0" err="1"/>
              <a:t>Виконала</a:t>
            </a:r>
            <a:r>
              <a:rPr lang="ru-RU" sz="2000" dirty="0"/>
              <a:t>:</a:t>
            </a:r>
          </a:p>
          <a:p>
            <a:r>
              <a:rPr lang="ru-RU" sz="2000" dirty="0"/>
              <a:t>студентка </a:t>
            </a:r>
            <a:r>
              <a:rPr lang="ru-RU" sz="2000" dirty="0" smtClean="0"/>
              <a:t>211-к </a:t>
            </a:r>
            <a:r>
              <a:rPr lang="ru-RU" sz="2000" dirty="0" err="1" smtClean="0"/>
              <a:t>групи</a:t>
            </a:r>
            <a:endParaRPr lang="ru-RU" sz="2000" dirty="0"/>
          </a:p>
          <a:p>
            <a:r>
              <a:rPr lang="ru-RU" sz="2000" dirty="0"/>
              <a:t>факультету </a:t>
            </a:r>
            <a:r>
              <a:rPr lang="ru-RU" sz="2000" dirty="0" err="1"/>
              <a:t>дошкільної</a:t>
            </a:r>
            <a:r>
              <a:rPr lang="ru-RU" sz="2000" dirty="0"/>
              <a:t> та </a:t>
            </a:r>
            <a:r>
              <a:rPr lang="ru-RU" sz="2000" dirty="0" err="1"/>
              <a:t>корекційної</a:t>
            </a:r>
            <a:r>
              <a:rPr lang="ru-RU" sz="2000" dirty="0"/>
              <a:t> </a:t>
            </a:r>
            <a:r>
              <a:rPr lang="ru-RU" sz="2000" dirty="0" err="1"/>
              <a:t>освіти</a:t>
            </a:r>
            <a:endParaRPr lang="ru-RU" sz="2000" dirty="0"/>
          </a:p>
          <a:p>
            <a:r>
              <a:rPr lang="uk-UA" sz="2000" dirty="0" err="1" smtClean="0"/>
              <a:t>Лялюк</a:t>
            </a:r>
            <a:r>
              <a:rPr lang="uk-UA" sz="2000" dirty="0" smtClean="0"/>
              <a:t> В.П.</a:t>
            </a:r>
            <a:endParaRPr lang="ru-RU" sz="2000" dirty="0"/>
          </a:p>
        </p:txBody>
      </p:sp>
      <p:pic>
        <p:nvPicPr>
          <p:cNvPr id="1026" name="Picture 2" descr="Файл:Драгоманов 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548680"/>
            <a:ext cx="4200525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1532" y="0"/>
            <a:ext cx="41044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Міністерство освіти і науки України</a:t>
            </a:r>
            <a: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uk-UA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Департаменту науки і освіти</a:t>
            </a:r>
            <a: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uk-UA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Харківської обласної державної адміністрації</a:t>
            </a:r>
            <a: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К</a:t>
            </a:r>
            <a:r>
              <a:rPr lang="uk-UA" kern="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омунальний</a:t>
            </a:r>
            <a:r>
              <a:rPr lang="uk-UA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заклад </a:t>
            </a:r>
            <a: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uk-UA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«Харківська гуманітарно–педагогічна академія»</a:t>
            </a:r>
            <a: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uk-UA" kern="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Харківської обласної ради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7161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988840"/>
            <a:ext cx="7776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Arial" pitchFamily="34" charset="0"/>
                <a:cs typeface="Arial" pitchFamily="34" charset="0"/>
              </a:rPr>
              <a:t>Особливе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місце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політично-публіцистичній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діяльності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М.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Драгоманова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посідала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Галичина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намагався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розбудити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галицьке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громадське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(так, як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розумів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піднести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рівень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суспільної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свідомості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67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412776"/>
            <a:ext cx="777686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Arial" pitchFamily="34" charset="0"/>
                <a:cs typeface="Arial" pitchFamily="34" charset="0"/>
              </a:rPr>
              <a:t>Наступ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реакції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повторне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запровадження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утисків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відроджуваних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проявів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української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змусили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М.Драгоманова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виїхати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за кордон і стати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політичним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емігрантом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Восени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1875 року через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Галичину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й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Угорщину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вирушив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Відня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наміром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створити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там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осередок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національної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політичної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думки,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започаткувати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випуск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української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газети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1497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844824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Arial" pitchFamily="34" charset="0"/>
                <a:cs typeface="Arial" pitchFamily="34" charset="0"/>
              </a:rPr>
              <a:t>Восени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1876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М.Драгоманов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створив 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Женеві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громадсько-політичний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збірник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«Громада».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видано 5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томів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збірника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Головна тема 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Громади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 —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дати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якнайбільше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матеріалів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вивчення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її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народу,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духовних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починань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прагнення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свободи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рівності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серед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світової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спільноти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60032" y="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2157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0705" y="90872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1889 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запрошений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викладати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кафедрі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загальної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історико-філологічного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факультету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Софійського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Болгарія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де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працював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до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кінця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свого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6912"/>
            <a:ext cx="6033864" cy="3394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0745" y="605264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itchFamily="34" charset="0"/>
                <a:cs typeface="Arial" pitchFamily="34" charset="0"/>
              </a:rPr>
              <a:t>Софійський</a:t>
            </a: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ru-RU" dirty="0">
                <a:latin typeface="Arial" pitchFamily="34" charset="0"/>
                <a:cs typeface="Arial" pitchFamily="34" charset="0"/>
              </a:rPr>
              <a:t> Святого Климента </a:t>
            </a:r>
            <a:r>
              <a:rPr lang="ru-RU" dirty="0" err="1">
                <a:latin typeface="Arial" pitchFamily="34" charset="0"/>
                <a:cs typeface="Arial" pitchFamily="34" charset="0"/>
              </a:rPr>
              <a:t>Охридського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52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Наукова кар'єра 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9573" y="764704"/>
            <a:ext cx="78488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студентські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роки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захопився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історією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стародавнього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світу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керівництвом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професора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В. Я.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Шульгіна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підготував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дисертацію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право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читання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лекцій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університеті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Імператор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Тиберій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яку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захистив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1864.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 err="1">
                <a:latin typeface="Arial" pitchFamily="34" charset="0"/>
                <a:cs typeface="Arial" pitchFamily="34" charset="0"/>
              </a:rPr>
              <a:t>Працював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учителем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географії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2-й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Київській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гімназії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1865 —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прийнятий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посаду приват-доцента на кафедру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загальної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історико-філологічного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факультету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Київського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Св.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Володимира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Читав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лекції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Стародавнього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Сходу,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історіографії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Стародавньої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Греції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Стародавнього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Риму,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Нової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доби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Реформації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Відродження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Опублікував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низку статей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стародавньої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1408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0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2800" dirty="0">
                <a:solidFill>
                  <a:prstClr val="black"/>
                </a:solidFill>
              </a:rPr>
              <a:t>Наукова кар'єра 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412776"/>
            <a:ext cx="78488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1870 —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захистив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магістерську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дисертацію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ступінь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магістра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загальної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на тему 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Питання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історичне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Римської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імперії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та Тацит».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наукового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відрядження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за кордон у 1873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призначений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на посаду штатного доцента.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1875 —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звільнений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політичну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діяльність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50622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32129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/>
              <a:t>Літературознавчі</a:t>
            </a:r>
            <a:r>
              <a:rPr lang="ru-RU" sz="2000" dirty="0"/>
              <a:t> погляди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3214" y="1196752"/>
            <a:ext cx="77768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М.Драгоманов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своїх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наукових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літературно-критичних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працях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1870-1890-х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Література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російська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великоруська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українська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галицька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1873–1874;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Листи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Наддніпрянську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Україну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1893–1894; "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Святкування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роковин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Шевченка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руському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обществі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1873;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Війна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пам'яттю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Шевченка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1882;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Т.Шевченко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чужій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хаті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імені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», 1893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.)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вимагав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щоб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література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неодмінно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керувалася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принципами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вірності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правді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відповідала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своєму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часові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сягала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проблемами та героями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глибин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суспільного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7637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954" y="155679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Велике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значення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мала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розробка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Драгомановим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концепції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народності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літератури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наголошував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історичності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цієї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категорії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яка,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постійно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розвиваючись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оновлюючи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зміст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форму,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виявляла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глибоку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чутливість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суспільних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естетичних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потреб народу.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Підтримуючи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творчості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українських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письменників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справді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народне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М.Драгоманов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рішучу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боротьбу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псевдонародності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провінційності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обмеженості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літератури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err="1">
                <a:solidFill>
                  <a:prstClr val="black"/>
                </a:solidFill>
              </a:rPr>
              <a:t>Літературознавчі</a:t>
            </a:r>
            <a:r>
              <a:rPr lang="ru-RU" sz="2000" dirty="0">
                <a:solidFill>
                  <a:prstClr val="black"/>
                </a:solidFill>
              </a:rPr>
              <a:t> погляди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1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3214" y="1500986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/>
              </a:rPr>
              <a:t>Одним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із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перших в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українському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літературознавстві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М.Драгоманов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звернувся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аналізу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романтизму як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напряму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мистецтві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що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попередні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десятиліття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відіграло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позитивну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роль у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становленні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національної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літератури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викликавши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зацікавленість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до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усної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народної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творчості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етнографії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міфології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українців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Цим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самим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було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підготовлено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передумови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реалізму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який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став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домінувати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в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українській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літературі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2-ї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половини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400" dirty="0">
                <a:solidFill>
                  <a:srgbClr val="000000"/>
                </a:solidFill>
                <a:latin typeface="Arial"/>
              </a:rPr>
              <a:t>XIX </a:t>
            </a:r>
            <a:r>
              <a:rPr lang="ru-RU" sz="2400" dirty="0" err="1">
                <a:solidFill>
                  <a:srgbClr val="000000"/>
                </a:solidFill>
                <a:latin typeface="Arial"/>
              </a:rPr>
              <a:t>століття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>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err="1">
                <a:solidFill>
                  <a:prstClr val="black"/>
                </a:solidFill>
              </a:rPr>
              <a:t>Літературознавчі</a:t>
            </a:r>
            <a:r>
              <a:rPr lang="ru-RU" sz="2000" dirty="0">
                <a:solidFill>
                  <a:prstClr val="black"/>
                </a:solidFill>
              </a:rPr>
              <a:t> погляди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74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96752"/>
            <a:ext cx="770485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Цікавою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сама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концепція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реалізму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естетиці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М.Драгоманова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осердям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якої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є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вимога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безтенденційного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об'єктивного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змалювання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Недооцінка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переваг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реалістичного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способу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відображення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дійсності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вела до того,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окремі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письменники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наприклад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О.Стороженко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малювали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абстрактні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схеми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живих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людей,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захоплювалися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дидактизмом, у той час як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художня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творчість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вимагає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«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виводити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 сцену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існуючі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а не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видумані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особи й становище».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Досягнення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реалізму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українській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літературі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вчений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пов'язував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творчістю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Тараса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Шевченка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Марка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Вовчка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Панаса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Мирного,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Івана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Нечуя-Левицького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частково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Юрія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Федьковича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Займаючись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порівняльним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літературознавством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М. Драгоманов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пропагував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важливість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загальнолюдських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естетичних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цінностей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розвиткові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українського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народу.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err="1">
                <a:solidFill>
                  <a:prstClr val="black"/>
                </a:solidFill>
              </a:rPr>
              <a:t>Літературознавчі</a:t>
            </a:r>
            <a:r>
              <a:rPr lang="ru-RU" sz="2000" dirty="0">
                <a:solidFill>
                  <a:prstClr val="black"/>
                </a:solidFill>
              </a:rPr>
              <a:t> погляди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15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920" y="853234"/>
            <a:ext cx="80915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Arial" pitchFamily="34" charset="0"/>
                <a:cs typeface="Arial" pitchFamily="34" charset="0"/>
              </a:rPr>
              <a:t>Михайло Петрович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Драгома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нов (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6 (18) вересня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1841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Гадяч 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— 20 червня (2 липня)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1895</a:t>
            </a:r>
            <a:r>
              <a:rPr lang="uk-UA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vi-VN" sz="24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vi-VN" sz="2400" dirty="0">
                <a:latin typeface="Arial" pitchFamily="34" charset="0"/>
                <a:cs typeface="Arial" pitchFamily="34" charset="0"/>
              </a:rPr>
              <a:t>. Софія) — український публіцист, історик, філософ, економіст, літературознавець, фольклорист, громадський діяч, представник відомого роду українських громадських і культурних діячів Драгоманових.</a:t>
            </a: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Один із організаторів «Старої громади» у Києві. Доцент Київського університету (1864 —1875). Після звільнення за політичну неблагонадійність емігрував до Женеви, де очолював осередок української політичної еміграції (1876–1889). Професор Вищої школи у Софії (зараз — Софійський університет) (1889–1895).</a:t>
            </a:r>
          </a:p>
          <a:p>
            <a:r>
              <a:rPr lang="vi-VN" sz="2400" dirty="0">
                <a:latin typeface="Arial" pitchFamily="34" charset="0"/>
                <a:cs typeface="Arial" pitchFamily="34" charset="0"/>
              </a:rPr>
              <a:t>Брат письменниці та громадської діячки Олени Пчілки, дядько Лесі Українки й Оксани Драгоманової.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6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/>
              <a:t>Біографія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29808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8024" y="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/>
              <a:t>Бібліографія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052736"/>
            <a:ext cx="78488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Автор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праць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«Шевченко,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українофіли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соціалізм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(1879), «Историческая Польша и великорусская демократия» (1883),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Чудацькі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думки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українську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національну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справу» (1891),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Листи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Наддніпрянську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Україну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(1893);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Автобіографічної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замітки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(1883) та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Добавлення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»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неї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(1889);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мемуарів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«Австро-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руські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спомини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1867–1877» (1889–1892); «Исторические песни малорусского народа» (1874–1875,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співавторстві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В.Антоновичем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«Малорусские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народныя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предания и рассказы» (1876),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Нові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українські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громадські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справи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: 1764–1880» (1881), «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Політичні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пісні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українського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народу 18-19 ст.» (1883–1885) та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978839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dirty="0" smtClean="0"/>
              <a:t>Дякую за увагу!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956377" y="5681709"/>
            <a:ext cx="86792" cy="5154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043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628800"/>
            <a:ext cx="7776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Батьки М.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Драгоманова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дрібнопомісні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дворяни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нащадки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козацької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старшини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були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освіченими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людьми,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поділяли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ліберальні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для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свого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часу погляди. «Я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надто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зобов'язаний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своєму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батьку,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розвив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мені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інтелектуальні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інтереси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з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яким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у мене не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морального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розладу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боротьби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…» —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згадував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М. Драгоманов.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0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690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85421"/>
            <a:ext cx="4427111" cy="339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6840" y="5589240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Гадяцьке повітове училище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840" y="980728"/>
            <a:ext cx="78335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У 1849–1853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навчався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Гадяцькому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повітовому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училищі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де, з-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поміж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інших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дисциплін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виділяв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історію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географію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мови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захоплювався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античним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світом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0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80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User_Vika\Desktop\Снимо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73016"/>
            <a:ext cx="3650747" cy="227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User_Vika\Desktop\Снимокоп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502" y="3552234"/>
            <a:ext cx="3901930" cy="231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94106" y="589764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" pitchFamily="34" charset="0"/>
                <a:cs typeface="Arial" pitchFamily="34" charset="0"/>
              </a:rPr>
              <a:t>Полтавська гімназія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066" y="1268760"/>
            <a:ext cx="78488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Arial" pitchFamily="34" charset="0"/>
                <a:cs typeface="Arial" pitchFamily="34" charset="0"/>
              </a:rPr>
              <a:t>Продовжив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Полтавській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гімназії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Вражав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викладачів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своєю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надзвичайною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цілеспрямованістю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працьовитістю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освіченістю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60032" y="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31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53280"/>
            <a:ext cx="371475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5320" y="1196752"/>
            <a:ext cx="3816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" pitchFamily="34" charset="0"/>
                <a:cs typeface="Arial" pitchFamily="34" charset="0"/>
              </a:rPr>
              <a:t>Восени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1859 вступив на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історико-філологічний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факультет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Київського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університету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. Тут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нього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з'являються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значно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ширші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більші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можливості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вдосконалювати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свою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загальну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освіту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повніше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живіше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знайомитися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з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тими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суспільними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політичними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процесами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постійно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зароджувалися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студентському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середовищі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305" y="908720"/>
            <a:ext cx="777686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>
                <a:latin typeface="Arial" pitchFamily="34" charset="0"/>
                <a:cs typeface="Arial" pitchFamily="34" charset="0"/>
              </a:rPr>
              <a:t>Університет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тих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часів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являв собою один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із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найважливіших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осередків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наукового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культурного і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громадського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життя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Значною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мірою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це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була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заслуга попечителя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Київського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навчального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округу,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славетного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хірурга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М.Пирогова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який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«допустив 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Києві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800" dirty="0">
                <a:latin typeface="Arial" pitchFamily="34" charset="0"/>
                <a:cs typeface="Arial" pitchFamily="34" charset="0"/>
              </a:rPr>
              <a:t>de facto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академічну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свободу, схожу на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європейську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». М. Драгоманов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намагався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органічно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поєднувати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процес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навчання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 практичною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громадською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роботою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на яку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підштовхували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розбуджені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загальною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ситуацією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політичні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настрої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88024" y="0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1884" y="1869502"/>
            <a:ext cx="43924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 pitchFamily="34" charset="0"/>
                <a:cs typeface="Arial" pitchFamily="34" charset="0"/>
              </a:rPr>
              <a:t>Етапним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справі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становлення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Драгоманова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як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політичного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і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громадського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діяча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став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його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виступ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над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труною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Шевченка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Києві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коли прах великого Кобзаря перевозили до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Чернечої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гори.</a:t>
            </a:r>
          </a:p>
        </p:txBody>
      </p:sp>
      <p:pic>
        <p:nvPicPr>
          <p:cNvPr id="5122" name="Picture 2" descr="http://www.mukachevo.net/Content/img/news/p_38202_1_gallery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331665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60032" y="0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35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484784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1863 — став членом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товариства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«Громада»,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об'єднання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було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формою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пробудження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свідомості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національної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інтелігенції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до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пізнання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української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історії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культури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народного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побуту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права.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Пізніше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у 1870-х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рр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.,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з'явилися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нові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молоді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Громади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в статутах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яких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уже стояло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питання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про 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самостійне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політичне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існування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України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з «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виборним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народним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правлінням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2040" y="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3600" dirty="0">
                <a:solidFill>
                  <a:prstClr val="black"/>
                </a:solidFill>
              </a:rPr>
              <a:t>Біографія</a:t>
            </a:r>
            <a:endParaRPr lang="ru-RU" sz="3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41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90</TotalTime>
  <Words>1183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Остин</vt:lpstr>
      <vt:lpstr>    Презентація на тему:  Життя та діяльність М.П. Драгоманова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Презентація на тему:  Життя та діяльність М.П. Драгоманова </dc:title>
  <dc:creator>Вика</dc:creator>
  <cp:lastModifiedBy>Вика</cp:lastModifiedBy>
  <cp:revision>23</cp:revision>
  <dcterms:created xsi:type="dcterms:W3CDTF">2014-01-22T18:47:30Z</dcterms:created>
  <dcterms:modified xsi:type="dcterms:W3CDTF">2014-01-22T20:28:40Z</dcterms:modified>
</cp:coreProperties>
</file>