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EAAC78-DBC3-44BD-B288-4A585C9A2153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7B4B8B-FB75-4167-9190-B00924A821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Історія грошей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err="1" smtClean="0"/>
              <a:t>Корєшкова</a:t>
            </a:r>
            <a:r>
              <a:rPr lang="uk-UA" sz="1800" dirty="0" smtClean="0"/>
              <a:t> А. В.</a:t>
            </a:r>
            <a:endParaRPr lang="ru-RU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Концепції походження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186238" cy="4846320"/>
          </a:xfrm>
        </p:spPr>
        <p:txBody>
          <a:bodyPr>
            <a:normAutofit fontScale="77500" lnSpcReduction="20000"/>
          </a:bodyPr>
          <a:lstStyle/>
          <a:p>
            <a:r>
              <a:rPr lang="uk-UA" u="sng" dirty="0" smtClean="0"/>
              <a:t>Раціоналістична</a:t>
            </a:r>
            <a:r>
              <a:rPr lang="uk-UA" dirty="0" smtClean="0"/>
              <a:t> - гроші </a:t>
            </a:r>
            <a:r>
              <a:rPr lang="uk-UA" dirty="0" smtClean="0"/>
              <a:t>виникли як наслідок певної раціональної угоди між людьми через необхідність виділення спеціального інструменту для обслуговування сфери товарного обігу;</a:t>
            </a:r>
            <a:endParaRPr lang="uk-UA" dirty="0" smtClean="0"/>
          </a:p>
          <a:p>
            <a:r>
              <a:rPr lang="uk-UA" u="sng" dirty="0" smtClean="0"/>
              <a:t>Еволюційна</a:t>
            </a:r>
            <a:r>
              <a:rPr lang="uk-UA" dirty="0" smtClean="0"/>
              <a:t> - гроші виділяють із загальної товарної маси, оскільки вони найпридатніші для виконання функціональної ролі грошового товару. Той чи інший товар стає грішми лише в межах певної особливої суспільної форми, товарного виробництва й обігу.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2917571" cy="19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бартерні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9416"/>
            <a:ext cx="3767142" cy="484632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Виникли як концепція 100 тис. років тому;</a:t>
            </a:r>
          </a:p>
          <a:p>
            <a:r>
              <a:rPr lang="ru-RU" dirty="0" err="1" smtClean="0"/>
              <a:t>Означають</a:t>
            </a:r>
            <a:r>
              <a:rPr lang="ru-RU" dirty="0" smtClean="0"/>
              <a:t>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безгрошовий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smtClean="0"/>
              <a:t>товарами;</a:t>
            </a:r>
          </a:p>
          <a:p>
            <a:r>
              <a:rPr lang="ru-RU" dirty="0" err="1" smtClean="0"/>
              <a:t>Здійснюється</a:t>
            </a:r>
            <a:r>
              <a:rPr lang="ru-RU" dirty="0" smtClean="0"/>
              <a:t> за </a:t>
            </a:r>
            <a:r>
              <a:rPr lang="ru-RU" dirty="0" err="1" smtClean="0"/>
              <a:t>єдиним</a:t>
            </a:r>
            <a:r>
              <a:rPr lang="ru-RU" dirty="0" smtClean="0"/>
              <a:t> договором (контрактом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особливого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в </a:t>
            </a:r>
            <a:r>
              <a:rPr lang="ru-RU" dirty="0" smtClean="0"/>
              <a:t>90-х роках XX ст.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448054" cy="19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34509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Товарні гроші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якості</a:t>
            </a:r>
            <a:r>
              <a:rPr lang="ru-RU" dirty="0" smtClean="0"/>
              <a:t> грошей </a:t>
            </a:r>
            <a:r>
              <a:rPr lang="ru-RU" dirty="0" err="1" smtClean="0"/>
              <a:t>використовувались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носії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Перша </a:t>
            </a:r>
            <a:r>
              <a:rPr lang="ru-RU" dirty="0" err="1" smtClean="0"/>
              <a:t>згадка</a:t>
            </a:r>
            <a:r>
              <a:rPr lang="ru-RU" dirty="0" smtClean="0"/>
              <a:t> про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гроші</a:t>
            </a:r>
            <a:r>
              <a:rPr lang="ru-RU" dirty="0" smtClean="0"/>
              <a:t>» </a:t>
            </a:r>
            <a:r>
              <a:rPr lang="ru-RU" dirty="0" err="1" smtClean="0"/>
              <a:t>датується</a:t>
            </a:r>
            <a:r>
              <a:rPr lang="ru-RU" dirty="0" smtClean="0"/>
              <a:t> 3000 роком до Р. Х.,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клинописний</a:t>
            </a:r>
            <a:r>
              <a:rPr lang="ru-RU" dirty="0" smtClean="0"/>
              <a:t> текст на </a:t>
            </a:r>
            <a:r>
              <a:rPr lang="ru-RU" dirty="0" err="1" smtClean="0"/>
              <a:t>глиняній</a:t>
            </a:r>
            <a:r>
              <a:rPr lang="ru-RU" dirty="0" smtClean="0"/>
              <a:t> </a:t>
            </a:r>
            <a:r>
              <a:rPr lang="ru-RU" dirty="0" err="1" smtClean="0"/>
              <a:t>табличці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Месопотамії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3571900" cy="337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стародавніх грошей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9416"/>
            <a:ext cx="3195638" cy="4846320"/>
          </a:xfrm>
        </p:spPr>
        <p:txBody>
          <a:bodyPr/>
          <a:lstStyle/>
          <a:p>
            <a:r>
              <a:rPr lang="ru-RU" dirty="0" err="1" smtClean="0"/>
              <a:t>Хутра</a:t>
            </a:r>
            <a:r>
              <a:rPr lang="ru-RU" dirty="0" smtClean="0"/>
              <a:t> </a:t>
            </a:r>
            <a:r>
              <a:rPr lang="ru-RU" dirty="0" err="1" smtClean="0"/>
              <a:t>звірів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Металеві</a:t>
            </a:r>
            <a:r>
              <a:rPr lang="ru-RU" dirty="0" smtClean="0"/>
              <a:t> </a:t>
            </a:r>
            <a:r>
              <a:rPr lang="ru-RU" dirty="0" err="1" smtClean="0"/>
              <a:t>сокири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Мушлі</a:t>
            </a:r>
            <a:r>
              <a:rPr lang="ru-RU" dirty="0" smtClean="0"/>
              <a:t> </a:t>
            </a:r>
            <a:r>
              <a:rPr lang="ru-RU" dirty="0" err="1" smtClean="0"/>
              <a:t>каурі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Благородні метали:</a:t>
            </a:r>
          </a:p>
          <a:p>
            <a:r>
              <a:rPr lang="uk-UA" dirty="0" smtClean="0"/>
              <a:t>Золото;</a:t>
            </a:r>
          </a:p>
          <a:p>
            <a:r>
              <a:rPr lang="uk-UA" dirty="0" smtClean="0"/>
              <a:t>Срібло.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178971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3286148" cy="246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429000"/>
            <a:ext cx="31432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071942"/>
            <a:ext cx="2971787" cy="22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монети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463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монети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електрума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чеканились </a:t>
            </a:r>
            <a:r>
              <a:rPr lang="ru-RU" dirty="0" err="1" smtClean="0"/>
              <a:t>близько</a:t>
            </a:r>
            <a:r>
              <a:rPr lang="ru-RU" dirty="0" smtClean="0"/>
              <a:t> 650–600 </a:t>
            </a:r>
            <a:r>
              <a:rPr lang="ru-RU" dirty="0" err="1" smtClean="0"/>
              <a:t>р</a:t>
            </a:r>
            <a:r>
              <a:rPr lang="ru-RU" dirty="0" smtClean="0"/>
              <a:t> до Р. </a:t>
            </a:r>
            <a:r>
              <a:rPr lang="ru-RU" dirty="0" smtClean="0"/>
              <a:t>Х.;</a:t>
            </a:r>
          </a:p>
          <a:p>
            <a:r>
              <a:rPr lang="vi-VN" dirty="0" smtClean="0"/>
              <a:t>Еле́ктрум</a:t>
            </a:r>
            <a:r>
              <a:rPr lang="uk-UA" dirty="0" smtClean="0"/>
              <a:t> </a:t>
            </a:r>
            <a:r>
              <a:rPr lang="el-GR" dirty="0" smtClean="0"/>
              <a:t>— </a:t>
            </a:r>
            <a:r>
              <a:rPr lang="vi-VN" dirty="0" smtClean="0"/>
              <a:t>мінерал, інтерметалічна сполука золота й срібла координаційної будови.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013722" cy="36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6248" y="55721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Електрум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паперові гроші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9416"/>
            <a:ext cx="3838580" cy="48463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Були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 в </a:t>
            </a:r>
            <a:r>
              <a:rPr lang="ru-RU" dirty="0" err="1" smtClean="0"/>
              <a:t>Китаї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Сун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smtClean="0"/>
              <a:t>як «</a:t>
            </a:r>
            <a:r>
              <a:rPr lang="en-US" dirty="0" err="1" smtClean="0"/>
              <a:t>jiaozi</a:t>
            </a:r>
            <a:r>
              <a:rPr lang="en-US" dirty="0" smtClean="0"/>
              <a:t>»</a:t>
            </a:r>
            <a:r>
              <a:rPr lang="uk-UA" dirty="0" smtClean="0"/>
              <a:t>;</a:t>
            </a:r>
          </a:p>
          <a:p>
            <a:r>
              <a:rPr lang="ru-RU" dirty="0" err="1" smtClean="0"/>
              <a:t>Еволюціонували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векселів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сьомого</a:t>
            </a:r>
            <a:r>
              <a:rPr lang="ru-RU" dirty="0" smtClean="0"/>
              <a:t> </a:t>
            </a:r>
            <a:r>
              <a:rPr lang="ru-RU" dirty="0" err="1" smtClean="0"/>
              <a:t>сторіччя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банкноти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випущені</a:t>
            </a:r>
            <a:r>
              <a:rPr lang="ru-RU" dirty="0" smtClean="0"/>
              <a:t> Банком Стокгольма в 1661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333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</TotalTime>
  <Words>231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Історія грошей</vt:lpstr>
      <vt:lpstr>Концепції походження</vt:lpstr>
      <vt:lpstr>бартерні операції</vt:lpstr>
      <vt:lpstr>Товарні гроші</vt:lpstr>
      <vt:lpstr>Види стародавніх грошей</vt:lpstr>
      <vt:lpstr>Перші монети</vt:lpstr>
      <vt:lpstr>Перші паперові гроші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</dc:title>
  <dc:creator>www.PHILka.RU</dc:creator>
  <cp:lastModifiedBy>www.PHILka.RU</cp:lastModifiedBy>
  <cp:revision>5</cp:revision>
  <dcterms:created xsi:type="dcterms:W3CDTF">2013-12-10T17:28:33Z</dcterms:created>
  <dcterms:modified xsi:type="dcterms:W3CDTF">2013-12-10T18:14:14Z</dcterms:modified>
</cp:coreProperties>
</file>