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2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7A39-60E3-43BF-AD5D-4D27A257B907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58F5-BB26-4AEE-B0AB-3FEB28A4461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2%90%D0%BE%D1%80%D0%B0%D0%BA%D1%83%D0%B5%D0%BD&amp;action=edit&amp;redlink=1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uk.wikipedia.org/w/index.php?title=%D0%9A%D0%B5%D0%BD%D1%80%D0%BE%D0%BA%D1%83%D0%B5%D0%BD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uk.wikipedia.org/w/index.php?title=%D0%9A%D0%B0%D0%B9%D1%80%D0%B0%D0%BA%D1%83%D0%B5%D0%BD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1240" y="332656"/>
            <a:ext cx="53655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Японські сади</a:t>
            </a:r>
            <a:endParaRPr lang="uk-UA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26" name="AutoShape 2" descr="data:image/jpeg;base64,/9j/4AAQSkZJRgABAQAAAQABAAD/2wCEAAkGBhMSERUUExQWFRUVFxwaGBcYGCAeGhkfGhoaHxoaIR8YHSceGxkjGxgaHy8gIygpLS8sHCAxNTAqNScrLCkBCQoKDgwOGg8PGi8kHyQsLC4sLCosLCwsNCksLCwtLC8sLCosLCwsLCwsNCwsLCwsLCwsLCosLCwsLSwsLCwsLP/AABEIAP0AxwMBIgACEQEDEQH/xAAbAAACAgMBAAAAAAAAAAAAAAAEBQMGAAIHAf/EAEQQAAIBAwIFAgQDBgQDBQkAAAECEQMSIQAxBAUiQVETYQYycYFCkaEjUrHB0fAUYoLhFaLxBxZyktIkMzRDU3OywuL/xAAaAQADAQEBAQAAAAAAAAAAAAACAwQBBQAG/8QALxEAAQQBAwEHBAEFAQAAAAAAAQACAxEhEjFBBBMiUWFxkfAygaHRsRRCweHxI//aAAwDAQACEQMRAD8A5nyrizSrkM6YLKrNgSDKsTk2ygxJEtsczZ+N5hepYlrwEewlsruLiptDi5gRIJEAhYIFY5xw1SlxRGKZvYqwJAW/5mkScdyNokRI0XyapUp9LXGncFqIr4BM9doHXKtBUzOJkG0c6RgeA8LyfNxyUy6q4SMwWKrMwfmwt2WEMbjdgkEketdevqFirSFdYKHDZcFVpjB2APjwdQ8cyVUq0q1tJxAS8FACuIJzGSdyZDYMTBnDUXFOVYVDGTLjA3YM7Pcs25A8ESDiag0Xz85WnK1ohVUlbVLCCVU2gmOzBVMbjHjwQTOHttZVUIbIm2BEbDEdiCB4A7DUVEsFlkcXdUNTW5R+6wByCBIYxEH6ESvw0ENfaW+VgJJgZIgkHJ2xA9hpsUIksu2VETLydkZUqrA9UgGPOOpUGJFxEY6pMAznZPyzhjQJCEVL2ButDLCz2+aYJkjVk4emfmJDNkE22klST8pbJiJA3nvoNObCmJZqTUhGNitxiCGnse+fIE6uZ07YucFXNgjaQSaUfF14ElZEx07ZMmIJIYDMHWcIAolgQP8AxYPg7GAf56Lp8UJVpNhMQyAEbmRjC++0RHbXtbgqT3KIJ3Iz1KT2nvEHH1InOmmPkFP7vCP4Ne8TdGAd/wCPjfYzqq865SKTwZKNlSBBB6iQTAlxnfB+xhpy6uKVQ0uxJxjYjONpmDOmxrLVQJVC2sB1HIbJJPTFskYP70+w0ou1YJyFPMWyCuQqZTq2zIW5I7kYIzjuZxG2InzipNxmR+f6EfznTBOXBiFlQ6sAJmdo+hUiJH08aM4Lk5ZVqIYuW7aDP7pEkd89iPY6neK2UnZOOySJw5Ibsf8ANnGJj6GPbWB2ttJJhjiMLiAwBEE58HVoXl4PzKVH4ivt32IwPvHtGlfF8uamzAt0gnI8ZuO3iNJEgKAsrdJqzWgCCyg4AExPc4mO3fb31Ly9mtExNvb6Z99MDay9CCBIkiDvnO8E/wC2hKVOIMTHcEkd+/nQufqBFJDjla3EEf3+o1DzlcqT3ABzv4MbTAMfQ/XR5pAiSD4IyCCCe/cHXtfhLqTKASQDA+knxvg/yIB0DXgOBWtNJJRrFTAJzG2x/wB/6aaUeW/NcCsqCtQsTZmcwO20z32nOlVHBE/UH7kHt9tOaHHDKFbwYkdjvuGn6R7SdUS3/ajonZLOLuDuGlfaOkwMGRgkiD58+NZRXveFjyJGfH30y4werkiyMTJJER5kbHP9nSSpSqKJBn698+T+Xv8AbWt7w8CiLDymjAP+OCDIgWzjIOSMnOR2gbZzQnDffH941mgIIwh0Jl8QcCKNQkXWOemnbddIAglibqhDNjEsoJEhjpFxHOalOvHygKEtuvFuwy7ZBUiTK7DaNdG5pwg4hCrFgm5k+3y5nM4x/wA0QeX89pFXUMCGC2nAHykiCB39/BGBuc6OQStp26WRS6ByXiRVWwqFtQgm5SMYLfsmPUbRI7TkkbE1K1NJAZbnmBBSerMQYBiopuHn7Ch/CfO2ovaCLG3WME9/wkzaT4G0nvp58QufVp+mrMatO4EQ0rBBamYN1T5fl7DA76WemqbSdj85RtIpO+P4U7tUKWzK5gjcNAEFsRvBBzGIHp8CtNAtB4BO4AIbEXYEDGbj48CNNKdGjSSVEFiMVXe5gbRIvloEgxtO8biI1VKwaarMhlp4MgiGBIU/6hP4cxM9gNa0UF0AAtKSO5tApOsAxIJXYAiMMNwTPbxtHS5KEqXFlVmA3JJBBwNx05bEg+5AgDUzVUkUTCEzGMMxMkAlRBmCO+c6HPNagFrBX22AWD0kiF77GZMHY6Avad17W3cpqvK6lNWiwNBb9mbSSBBNpJUDG38Rv5w3BG4VHhS46W9MBoyRNuMEzO+DtjQdD4nbp6anfqAlsgfvncFTsY/PW/GcfSqOnqEsrdQuEoGF21p6WiTjcT5nXiG8JmqPcFTcWiUuspcbswIA7fZcbHt32Gvec8ratRZlAuGIOLpOVmMzn8gJEaip8+pUmQO2PDGGAPzTMT+sfTOmtSsadMPeHAIwTE4Jk9gYYwfrqFzAxwcDv4qOQjhU/k3Ds9YqXKuj9austCsAymNj2O4iD7adcBxHo2GbldIMsNxFrAz3+X8toM+815TZUXiqYZ2NS6uFM3oILEBjuQsHGx86Pq8i4VqHqMHUpSuDJJUKRHSTKtJBkbjOwg6o1NOUtjzGcKVObBgYQ3EG1QQSD7T3GDjxG41z/jfiusahub1IZgCQJO4k2gA/f21aeUcci8OS4C+nu7EEkE4myc4AMYxrntFg9YEqLGYkpJgXTiVBOJ3A7baTAQ4vDht8wtmmLwMq8cvoBKaqBELnOx77zP31q29rCI7n5Y+oxI8GO2s4GsLQMhgADvjGDLAHzv8ATUtThQxkFp8AxkbmBgzImfrg7892HHUpVnoSCJBxt3xMfUakSiVS8GbYkDfeQdttv731YkYkyR/pxAnbBMg41FWdlYMimSYYD9O4jvBH08aXk4WhJ+O4cLVa0SDLLECAxJHtghhneCI0PW41pgAz3n74z2knvppzTh2ay5bGkjOwmI3gASPyI1LU4E2oCAzARkbwJaBmMify10WSN0jUqmRuLbCTrxZiSG2j5ht9PMZ3P9CglwY29KxJ27x+9J6pyB3nGp+JooRdbEGLgZAMGPG58TvobjOF9OGA7gHGCdgJIj7T5wdHg7L1VletQAzgdt4I77/Q/rrzQtTjDdCgqPCkyfpP9de63SV4O8Fd/VkgMwIJk3EdwREHcDwPriBIPxnyr1qLFRdUpiVIG4zeMZkyTH7wjOvF451YGDE5wQAZ28xMDx0ycnTXhOIvwQRkbTEWmd/4e2w1xzqicHjhKLRVrj1JoMjeZGnXGcxSoyWq4VFIEv1RcTAYg2tneGOwkwNNvjT4PWkDxFA/shAdf3TIWVgfKSRjzP2qtGp2OwxOu7HIydokakq58Nzz1Kcii9UoQtS9rgdo6WJNpCmHOQQPmgnRNHmlOoxVKZEjY3Sh33QRaQQQJ2mcY1WuW8IxdWVFgHN0MJiTgje2d5iN9WfgOJtAUqtBSJVvmDgmSQ3ghgJmPBEEa17gcDdNbIUJwfCGi8oSyMTNMm20sRkRBGxkCR4xOjaHMlNqvcjACPUEYP4SQZ3xuMwSIid34xVJhgZfqjPgEgMvtMzjfJ1CvD1Kio1JFdCPmqCMY2C9QETsDPvnQl4YO8UQk0jdecfwjMVKmARn5TkSPmHY7+cgZ7yNQp1wpRlnANpbE5ugkQwH7ybHeNGV+VVB1U6qwoLCm6mDExlmMb7gZHbeNqr2EdI6gADYALiFxeDcZ6VzEkflI/qgW0zdYZLCGTllO0kn1DZctRUDwY61uQ7jpwFE3YnTXh6qEhVVLGQssNhwqgSFtXYsRuJBUzkax6hguWsCiWK3SsHMQ124gwBMDSTnDMTCEkqVdRByCoDYO5+ZpBIN3YDUjA6V2Tn8IbwrLy/hRDKweDI2iZ7SRBEzjt+mk68wPBPWpMlT0DHpFwy9RQgwSArBQoAAHg5MnTr4ccMkFciJAMb5wCPP8Dto74r+HKfEUVDMyBDeIIywUiD7ZOrro05N023C59xFOm1IhKarINxA3U4MRtkTjuNIuB5fVXigKQHS2CcAyJAzuSB2nzpzTU+k0MCaUXLk4MlTgY7gjOR9Z2+HeY3IzKAGuk4OfbuZAgYxt7aY4uYx1Z/2pymavUK9SlSNpyfYGGJBG2P00NV5kqTf0DEzgdsjztH89MVVD1kEPAzG4JxkDI7Z/TUf+BbbLD/MARB+gC4xmCfz1zNTf7gsQycWPIzsOrb6HIN07alSqQwDqpbyAZYbgSdzrfheH9MRaRv9B+e3j8tQ+mWLZB6sKdxGIPnPg6w6STS1S8SZBkRaAAZ7EfLnwcfnqXg+JBm+kgliQVJETHSQOoQROPtoYVHqIYEEGCrGMA5icHbf+uo2RlUHOcmBI3gDJnAkyf3h400QuMeR/KugmfHRqwpaPE07WGA4IIRiCpkiGBERnpInEg98q+Lrn9qKim4QbQZjIOMeJ6cz57BpW4GpUUVFBdsfe6cdo7j2Oq1V4kFiTK3EggSCpGxABM7EYntEzp0NOJ+UmSEbhaVaISpDN0jJIO8jDRiQenPvrNG8pqBG3BMTLCSOxHlgCdjtM68017yDVf4/wkaUfkqYUBlMRdO0R5iRAicDRvC8XYRmJ6ciYP5HeCJkzjORpdxHKaiuXp1AB3BS5gBJiBkxIInPg9ibR4Jqe9YNmJVQM77BJnETMZwBqd2gjf8AlS5RPxNwLVOEdUU7qdz1WmbsjGLtyf6czYwY7jXTOINSh6YZXaixJZmC2gbgdML2MyPJuwdAc/8AgUOVbhwqEk9JgA+CIPyyN4jIgEaPpZmxDS44OQVlEqu8o5sETNMNDqwnEFT5AuAiRjz321fOW8qXjTYoDXMLgSL0mLj0NYSb2Jj5gWxvrmHF8M9FrailGzKtg/r2katvwR8ZVqFWkiWlfUwpmCajKSOjGWAEwSu4GLTY+APIcChpdJ5l8GKlKkaarVa5xcIQKD8jWXAeosIhixstFskaVN8H1A00nphmhWpkMEYiTcI+UEwYN5Fu5zPQKPGI7lW2c3hCRckwpHTiCy1SGBMkNBMCIOIoqq2/Ie+xInaQREZMnGvf0zF5c143kvEreoCyCQKhRHQi9jSBJ/aQqKqnB7ZOgeEFViUdqRYZqOSQIDjqyMgofkP4gI3xZviTjzTp4PqM5IBIEAHFwg+DjbedU3llMeqC5XpyQ5EE7DJ9s/1nQnp4xwtCa8x4SihVqdWTaLlQCGwwecXW5Xp/y/UnKnLzeppgMLMW7xHUsd23MffzoU0hLjpg7DMTAMg+3scd/OiuSsWFvq2kIpVbZuaQsACT5MDciNEGhuyJMOTXKem4hsdO2LCSp8wVJBaOrsfmunDcSHXL1Mex/wDVqvNwdRQCr0i6kF1hVYBUxvMKyqWJHuT5075ShAj1EABIEAH6fhz9dLlGAU6E8KifGHABKrMzBla5mDLHQEpK6/MfEyPp76rPC0VptdSISDDQTgHzODBOSRPTnxroHx7wFSrw7hGpXxhvlIEgtBsxIEa5HyGrMjsRtH66bG3UykMgoq7guJUsYOxDCM9oOB5x+epalRbJJYODEEGGx9cZ742+ultEmxcTIBwRmRv9ffU9KuYydzFp8/0ien9NR9m1t4BXmgKT/iYMGy7wdicbbw28YxkfbdK4LBmVl++R4ORBxkdxadtC+nDTEEd1/MSMHJj7D6zpQh2ILmZ7wIkAkdUgr9iIyI1VBHFuALTYyPBPKXEI0hQCu5yWWMxviJH9NRKIYWAwBsWkgCAhE/MsA957HS/1VChTJMzIWRJ7xsewntOw0bRqSQNsDBPacb/ynxrpR0KAAHounE8Ghj7IijzQoGT8BBYMYtEgzcwBAAznGIzOyDjuTV6TeoYamzGLYgZ2wCB82D/HRtLnHpVbZKgEhTE/VdpUzAz576J43jBTRqlwKQSafYQboEL0sd52nxiOBPEYJS6Oqcfg8vX+Frgx4wdvnsq3xPC2VRUVYJLAiRGFHf5SSS2f8o1mjuZ8ZTcj0rSA3zSRi3wuSSTO+0eBPmmMOpo1DKmkgGo6U94j4cLN0ODORdkCfBP4s+PB0v4rhnpKacW4GakFTEG0n6Am4TE5J0z4PnarwyIZ9RWJk7DOBuWz7DedB8f8VA9FaklMPDAuxLSbgZCmABjP184nDXF1DIUJDawveTc9YI1OG6pMmcQwkd4bb8h9Nac/Z/Tmm37ZSsKzQCCGAHUZAhMZHynsMA0KBaoUpDqqEE7bDYyBvbA7/WJiz805ea1A0KKLK9UtBN5joPk7Ce2D7awtDZA7+UABISflTisvp16Qu/8ApvBnGMwQcDDd47GTqgc35c3DVqlOZsMhpzH4W+sf7a6b8NhKyMtUIzUms6ZDKQYOxkHt2++gP+0z4OKAcRRVrLQtVSSSpUYcE5sIgNOxg9zFPTO0SlhxfHms0GrTb4A4leN4Y0/XFKsCwC9IudutGUnPUyuxWPmDMIEAXDg3HEUqhLS6H02BXqRkmVYQIY4xERkYg64X8H/EB4HiQ7KWpnFRBEsp8Ti8HKn2iROu58j53T4qlcrEsxa5sHAttJtAiadpGPE66dZSyqNzt7TmMmR4HgRkfaO2gUtvIJUxE3AY7QoGZ9vqcb6c/FPCMjBmAKqGIUzHUeokeQYJHuPBGqxyKgP8IKjCb5idwRCn33ntpTslaEXxNVLDlm/dnY9sSZU7kZ+u0a25VM3rcVUjIOVkxudif0321BzUAWqAcL+ERMTMCOxY76O5LXADMCRhtokXQJyR/wCKSYEZ8HCNlqu/FUEWfSMh1GZmDNrqS4OBcWjE2/XRnJGdommn16v66pVXn/p06IUKDWZvm+W6aasgC4UlajMCRErgEbv+QelCsEY3ANMgHyNx76TMMJsO5TTn3Lb6bBqMiOxcE/k2uFtwJpcQ49M0qZchVJPbES05x5kflrv3FLTZcKR/qX+muNfFXAoymp6jdLuFBt6oaJON2InHnW9OeEcoRnL+HPpLsTg4HUJGDjGNvJH560VGBwZXYSIOIjbY/WO2p+W8SvpIhe0kYDYONon5h9NGspZT2YTjuR/Q4j8vbUT5S1xvxQBpIwlIrNjA3jGSQRiNoPfGN98alLXDLCI6WgZuMnfcECPvrKxYKC3QdstcJ+pAkbfrrSs4EwkiJIUHtnGMZMRp0clGwjtTPxCzbdcdwpJyD3Ab7Y2yB9N6NdiQaZMTJJ/6/c7eNDtZM2KoEZmdy2e7HJ/MnedTjmCT8rSAIJQRk9oEHb211mvDs2q43i8mkHzPhSXJFoJBYTkExFuNjuPP1jWnKaTFJa5dwYhgCAYkMNifLDv9dMaVUMLiLlLSQcn9cxO2ltapc0EsiMwJIOcZLSRMwpBkE5O+oOoj7pN7rNID9V7oLjC6OTAOwiLo74gXR9yNZpt8Scoa5Wo2Q6y4ANrEHMrGDcwMCD3zrNIifG9oJpefHIDTUNzC4RZUUQ0XTO5IMgd57Cdx7jQ/NG9MC4FwzYJGwHVEsd8e6/w0ZwfG06lIKqyYgSsBiFdlysyRbBuM7nxpfXoy1NKoDm9oXYsCuJAZmUAzjbuJ0wNo1VKAopOGbBuCLXkAFcksBu0AhiuZBEgffVl4VuJgJRdRd0l7esAQVde24aQ0+dLuW8ctcBHVZRbQxa2QuABhvUqZBkgWgHfbUPD1kJSTYQVOP2jw4mJU9WwEE/TGhc1xPe48r/3/ACtBrZXmn8MW0qnEO61HCqfUgBnAOJjpZ4JjzJHeNOeGpetSWQSTKNIxtG0glR3yPr30gfnIerT4ZaoXrkbo4e0wAjJ1CLzggyfORJyrnVtT0q1RaYaWVlUjE2nLNBa7IPgg5782SJ8gFXYz4Gj89k9rgCVxfmXB1KNWrSqUwrU3KkTNvjPfBBnVv/7Ofio0Kgo1LQrSFc4KFowTsUMTnY94JGrH8dcg4LiSCtemKu/qSJMhjawBPTu24+vnl9XgKlKcgBQCpBkODsyEbjwTGu/FJ2gyMqVzaXTOaVWNUi0nFpkEyYO65lSczvjt2qvw/wAI+eFqMP2JuAHywQC0EgEx3+vffWyfG1I2XBkcxIxbMiGBAkDypGO2nI5+FepgqaoFMGCGU5EgEW+my5uXMkjxrCCCUISoMxJOSItg4HykZyBttoigAimcbdhIyAd5HyNOYg+e8vBceFFoANxkGcGRuPJG41uvKGdGIYk7ExBGDE7kD89tC5wG+EQCT8zrkilTBIPqByey7rjsD1/p7DXRuR8QFRB6zKQoBEtEx7A65ivFKaqkCer5ifw7IYA+WGLf6pPbXUuTcNUVEtpq3SuYY9hGVaJiNLm2CZFuU2bi8f8Avyf9T/8Ao1y/4h4k+gP2lzVCxMk5uZmaJAwAxA9o10PnfFOKLBqUXAICBUGahCAyDjLT9tc55/XvL3JaqLA+YdZClsdswI9iO2sgGbRSFacvpBlGFfJ+n03HUJ89sRtokJXuARwFG65zIwbiZ84OD/DOA4hRRSG2nsZHY7wQQ38du+jKXHtEE7jB2JjbSptyKtdHp4WEAOW3G8JUImkYa0YnB/Wc6UsGbBJDRB7ZPf8Aj+WrEvEbEzP07ROY/joDndIYZTkzIH4oG+RgxqGMljtLh907rejY1vaM+4SylxRthgcSMjwcZwYNoOfOvURSWOZ/yjcd9tont9fOoKtOZ36TEgiYMYjE7Z3HfGsRtsiRjbBGfmG0Y1YBWRhci8qNBUpSA7NbHSwHbyR32zreqrRTbs9VgD3MgnsB3A2jedTU3FxwNgO0DcD3g/y99Rq7ikVU3BDeFzuNyIzcB2G8fbTdbnCit1HC35jzW4JfuqgYnOALjEz8sT5OwnWa8p8I7qlSmwUNurYWY8gEgxHbx51mpwwAUB+VeJhyfwgavG0/SlmZK0WBacrnIgpPucjOBDEYMfE8QlQXlGNQszX4QuAhgQd4jKjOwnIA947jCjoEQ3IkR3cm1mXoX5fuM/rrU4HiXqKKtgIkekqqSOsITasi4SpBkdIBB1e7Bzj7/pchbevTWtL3cQpAuVrgDMXKYtZAsExkRgzJnfmHE3l5ZiTUhKBZyScbyQYAUC49hIObS0X4Nqvw9XiBUdlp0n6golmDwaZtUyuGmWkY2g6r9LhCKbvYwEIDII3cQZZYHV0yYg3aONzXiwV42F0D4Mq8N6VQcUKFQM62pWposgAZRWmAAIt7BZHki8fX4fhuNq+hVVErKTBRIS+BIqPIUoFvgkjYCNtVVaJVSy06hFxBZCR1CQQSrWspOxgXZmYEFytWiCyOa1IkhnhqjlpslmkuLWkgkfICBEgZ2eo2MrboK0UPiFGYEUFrtRJBcFWVmqCA6xBBaQHBgZxtBM5kOE5hQp0qtB6dZGcI5BASGlgM3EEEKbu/nGqjyjnFZaq1UVYFQU2WyFN1xS78V1zgC2AIAz+KzUfiqi6tX9FTVCBSQbhafmEnAJtBg+wzpMjDGC4A/Y8+hwiDgUDW+CPS9GmEStQLMta7FTq+WoMdLrJAtmfpEa8F8O+iz06rpXpg2hMkNDASSTg2W3KB3MR06n5Nxv7Ahb7BVYsSnSwY3kqUKxI/EZyDMnczjWIZWQoQvlbwcxg9MAidgIIX6ETI8jveSJrW7qbhOJVAVpcOqrPVawBMAEmZJIgjsD230FzqtT9GoXL01iDDFthEAkTIyMYnQjcWKckhwRvAbJ3VrWBxE7b2mJzpbzfmnrWopFpg1bTA6TIUZA6mJOwOD5wLQH5KIuoJGtBkCvE3dYnAF0FVHfBFNPvrr/JOW0/SQMHwozYMwBmbt4GqLyjhjxHEqCJC9cTggQADODBInI3Hg66kxalSlQCqLJhUMQDP4h41ssmqqWRisqrfFdakuBdaiMSLTN7L+yGGgiA+PJQ4xqjcw4SFCB5dmljEBiXdm+Y4Bk9++n/M+IarUAamoJb1aq2rh7SoQ2kyVQpn/KI76r/MeE9VySxW0AG3pbNhxP3/AD0YpjcrHG1KlNgNpYxtG/nOc+xzjA1lF2/FAOPMbeD/ABHnUnSi4EzsfOcT5P67b69HEKWk3e4zn+AiPz9tBG8HJV0EorJoqZXYsszFoIjb6ZAzBMg+3caM4y1qWROw3/Uz9tBniJBBPnJ7e3jxtnURrna6Z7TsQZ8f3+cySHW6wmv6q2uBzaEr8HDTEQBIMQcjuMyI3nf9NWBDb3BjjaV9u3c9vfR9HgfVJgoDi0t8pk5yPlxvOCB+UfFIPSaIqVEE2GJIB7FGwQczB2+mnsdqXOKgagoyWiRaT4mCN/7zrenRQ5uTNwLK2JGGP1AP66FpcZRrUHvVlAXqVex2g994z/vpLwvLy4L07QN/TBzA3MdxqiOHV9RpAT4Kz8q5mqK1N2UAmR9gMiT3/l9dZqqVeHEySD3z743/AJa9049CCfqRdt5Ix3DoVRQKa1VEMAQL5EHuQSwG4gExBBl7wnN6aUHDcKQ7NcxW69DcbR6ggkwozMfbOq9wkVC1NWtYoVjNrWmRkwS5JPcQcx3055JzkrVpiqyEFbL6jC9A6tcAQCWAcmWMgAkk5NoyxkjGfwltOVYBxH+No01pV3pXqiNSQw9TOBezDICljk3gnqwTrzgOR/4fj3apUeorqLqvplVMsoRSQSA6BYI/zKIk4Y0eOek4RaZF4k8QtloFsDbq2EWwe0ToHmnOygNoZitkhiCzRayyz4Ki0YHYjvgxkva7Q5tA+iwytvGVrzXlfouVR6dQcQxen6ahoVBdlmMLLKpVoZQRJEA6S0+BR5ZD6btSuKeHQwbXQSFvAyvTazQTEaYcPwc1BxbKaNQ0yCi7MSG+bpmDINoifIOdScV8O8M6s3SgZwJADXKpLnpH4SQQcjM587HL4cbn9+Q8f2gMniqzU4U1aV1JXNWkwAZTd6isxVRCi64GTOZl58gGtRcKrQvpFSJ3mWnY4BIpyI7ZBONdF45LbRRoDDiQ7QIk9cYJkjAHkecKeZ8rHEVqqspXCkyCLWG02DJIgSHPynGZ06PqrcdQx6/N+EAcknLOLZazNdcKgBamJNsAQ4hWiGJxIwJz2sBqMOqmFiDIBaPmwYUSp3HbSXgfgyoQX4c32uQCYjpYqYK4VpB7zBXYmNb1uDroWD0xSpXEyjhSoAi61WZdgMnOWJ3gDLoc+wcp7LOwRfGcxwCwDEg9IEyTcT3xHUcg4YjO+l/D0GWQOuZJgDPUpBgdW2wGAMbARHQ4dzDMpDAgiemF7t5DSxmSI+2mL0HlbBNVyEUnEEM1xkHsgYydxtvowNIpPcBWysXwYBa7shObNs9F1xycSZ7kQF0X8YfFFFaNiSXAZyhjIpoSFLKcAuqyDuocZ21Oi+jSJUJYqgRavYQBnecYnc6rH+F9Vi9RaKrULZsWxV9OmbukbZGTGImJMrjYHOtZkDSELx/Chq1lJjeQxusBgrXLFmAIybiceDpOvC1KA/a0qhKkdam7tEiDCqq477avfC8uRQTThVcglkEbewwYLE/9MTNw7C0XnHcjxGJ7j+urz07nNoqpvRFwsqgcXXKgMZUEG4xlZ+mBnz99E0OCrFbw4ZDjbf6k4I32A9/It7MywCTI2YBcjEg9PtsImftpceBtkUAsTcad8qfNowCMnGNgPEQvhcwYFpUnSPbtlJ+HqtYTj5TO+07R7Z751A/DkR2cD3hhGP6+cfXTsUacs5IDMGCr8tpABUgKOrIaZmMedLFqK/eD8s9u5Mzn3+3nUpPICQDjK8pcRghSBd3nEiD9J87d/OguKpCmx/ZtTFpYMDI7fbMxjVpdHMNXN7Lg1GgSohZOIIAVs7m4TOl/C/E9OpQfh0anegUCpVHSy3mcEThYadhA9tHC5190WOUovvZA8Ry4Lw3qKrLVuQC3NKpJuIbwIWZMZMTMgoeLNWnUuYKvqLII2tJ3BDYBgjPbtkHVz4bknBiRxvGGmFZEC03HpBqiKSVNtrWqQJIAAaSRvpb8f8u4SnxE0K4rMrWNSawqVCzcDSiDJgg5JyMa6ULs6Tm/JDZOUiovwgpMGNQVxFokGm4LGRkSpCwdxPvrNKnoE7ACdwcjH3kazVwbSFMaBBcxhVJIuzOBNxiSIyP121YeF5LQrV2FKo4F80qdYA3KYvaSLiCShg5EkmS06gWgrkK/zGpEIRaLaZYjsbTTckyc2mIM6c8g4QiHNRTRCGEtiC0GbrpER9x9hqB7HuH/AJ7+eyB0haFInwxUpkzXhSPkWpDDsFAvkwbtoH8NEc04LhzCOZD2s0rMG3HyjcQBAH12J1FzLj6ZlfmAMi75uo3ADYwBAB9snvpM3FUmSwVDeJzB84xbIjaca5Yikll329Pe8eS3tHHNLTjkYnpqsQMT1G7pmYMAbgQxByffUXLKdVmpk22KcDIMnGGmRMbDEgfTUvLeUmqQQS1pzB39ux759xtp2nCMAAJlsGVnYRdKxAG8fTYRoZJOyFLRJlTcharVquKsKgnI6mPUJA6YMjMnMk76srcy9O4JaPlsKyS3aDOLgbTGfJGkVOtaio7Ew0hcdMEsArCI6hMkHYD65xfPp3AIGAHtxH5AnG+/07Y5kspBr81682utD0b8OLaH2XnMecKpKJMSSJULht/l/FcXye8jyTXavMxXKzimGAmMlwykMYOUBbHnB8a14+uvEgqpIRVYFu7QCSgn8GcnuZ3Op6fCC0wRAAtA8XJAgGMAEfbHjVcUbYt3ZKL6bAOFrwtUwpcQpZS0EwJKq2/YTPjv5085TwYSajF2/CAAJAtXLAtFzYPbBXAMjSzlKGo0BGIuUONyRbTBH/J+kad8z4mrRgKkPUDW/swD5Yzbjf8AnBg6NwOrSp5D5pbzavTquyywpUxLSBEteTidugj/AM23SdLPh3jKlWpVYI3pPJV8w0QuDAP/AMsfQ43GizxiUgKBi8qJvBU4eqp8AEBwAojYBdtG0+YVbg2+dpMrv2VOqIifBnGSaIgAdlkQDnWStEdysXDD9JmcZ7iN12x2nJI1GOMN7ElTHYAZA2UnYESMTO+22tyVeS4CmbAZyxJOIC7+42JO0aTNWcVckZkLtJIyInDERGNhHuA50lVS6BdoAIRqca2fTcd+k5EjspBugbbYI0cta9ZznIkxkYjHfvAnQPC+nlpubpIOBcR2tbA2jH88k8NUuYkiOwxBEHKw0g5x/wBNeAOxRsvY8orh2Ukh6YD9JvM7BthBAuOFNw2JOO8dHlirTCoAG9QOqkAtcGIVfOVgESBJnO+sudQcSIPTvIODuQSfcHtvoLjeRU+IqLNRqIsRFW8lQRgE3Ccx5x951zJ208AuoHyXJ6xuh/qlvOPiM2vRAJYVAGhSAVCgMrFhcGdwc7QMeTLy/wCCjxKUjSX/AApamT+0Zm9bwwtU2gFWEEqcDGI1d/hvkicIr9dJzUgIbpBc4WcEAm0giJNs7CNC/FvxA3CXJwzo7mJDAsaW8/KojvEHYr04Msa/IZEPnmFKAqRW4riuGRFTiKZp9eKapJmL3cENDMQRM7DEA6rCpTxIAIOwxH9jTOpy9mZg1anAWbg8qST37lt8Dv31vXpICFFVa6reE6GVlUMfmVgApYyYk7z7DswhoIaN+TS9mks4sSsKLgYMxAP9ftrNE8RThB1Y/wArQcY94H31mnvY/VQWhPOWj9rLVFKsrTMgBvwg9JlTBwPKiRmGfH1HZWDdIIUMAQFADgg9tjO2Yn3hTV9MLhtomBI7xtuJJMzoY8PcrH1FxOJHb65P9+08E9K5x1XskmRwR/E8dTjoxgAC6fGZwTsf7mVZW+AAEZiMycwCB5IJEk7DG2veD5YGJBYi0n6GCROT5/lp6nD00QlgtwAGCIOLcHcTP6nS3ExNHPykQlzRUXC06yLN6RGLhgnsPDEGGj3iROnD83YqIkAxgRtG2No/l76C4ji0CwYMWkSeqSDGTjYD+9geI4hSc1FtBzBOJnx80wBAnt9pLM31D08Fd00jRbqzwURxXOenO+5jGcefaP7jVd4/nRqEiTbBJxuR2z+HHbU9fhxWyoITBmTc0uBtIidsfXR/D8gp2B/TNuSpEnFwBkROMmY231UxrYRqcmSdTJJi8IDh+K+YdoJHbsAe2ndO6YHdoLAYUF4EjabZj6bGNeLyVRcOkEllDAC0dRCAn/SoPvcJnVl4HkhpAqFFS4yxKYYnOI3AP6/bQlweRWwS7JwvOF4SjTpmXsUZ/wDdzHths59pONLVtg8QzxNKp0QcAWlTgxMA9+/YlgWFSr6telS9EBFYM0BgGyFEyflmQB3tbERIHF//AAomkJNBZAuiXpG4DN2/vI09orflCT4Ku8Ny0Nx9Vqjh7JMLO7YVcwcBCfv9dPwpYhYw0THurAjckAyDsIJMTmYuC5P6FOq7pVQ1KrH9oArRlY61k4hs4mNu5lPlVpUzC9ItbZiDAAUGJAiAIzBAJOaA4EgeCZDsh24sZQkBivyHEEHaSJ6iwIPuIEnUfEUlc2sqMknsMeSZgRJ+ufrqfjuW3srZJlgLQZAJj8O89WSO3tGgaiVaSsVWagDQiiD0jK+0TEfp41sjSaKr1nnZZV5ggLhQduoqRkRvuDHUc57mdbcVzEU5YuAqgmO07rsN5M+dDV+WtVaGVLoAALXSuRbBGMmI+3bK/mXLHSvUpqG9PpBDkmGAW5cglsEsDOg/qGknKnPVEWrdwvHJVW1CIYSpG3uJ9t8aW8yWvSqJxFKolP0zMsAxEiSFvB8xspyPGkvA8sdHBRioAYwR04PVMnfpyBtHcQdQc3Xi1teo1yTi0B7QYlipWV+YDbvidadEmfZZLIJWWRlSfEXxW9f0mixlESlpEyGJwOoScTMTOteG+N3FtOuBUphSjmAaoXHytiGhQMnb9Z+YfCxSgCK3qHLrSpqLgSsnczv4GRtpfwPKTWFpZms3tIODJEXRGzZg5868zsXN8goV5xXMEqVGejSFOmxwrgMFzMKTnfOo6NdmO0sTJkiZzkzrSu9Smj00FqB7oYC6RgiY+8anoNTYXPKAYmB9d99dvogDz/z1QupbcTw7URFUUnU5BXqG59gR/trNCcTxYYZ8nq/6+dZpzpC00LK3T4qfg+NDq9MBOpJg4KkgA7dMTsPJPtpo5FJAKSWm2RKxdjtcLiNvzGqvw9FqdQHpKXAPg2QpEq1hm2DkAyRq51+P9amSyb7oHNi9MLcoYI5AIW4qshczgD5eShyiElFI/wDihdmukANIBMggBcEHaT4jGmFClXdIeDMbgTAJz4AE/wA8Z1rzblK06oKtKvmJFygECRHYqJzGf1dcsYATcR5yRPaCCex8bzsN9GAxwCq6eJkju8lPGpYoLj2zBG8b9gJPeJxudR/8LLST2QsQNuw//Uj6Zzk6f/EHLw3COwIODBnEZxvjMz4H01M9KalSTj04O4t3xPfyDpE8phNV/wAx5KqVoa7TSr55TaS1NSCthxuCCT232H5aacBxJlEAliflC9MFhmSbRB7x75gaO4+iLWJicSFkzJIneRJP8ffQnGOtNsFmtbEG2RAjEewgGYzESdRRtPUDvbKN2Edymgy1Op6assghpznEEKY7yBA8ab1wylUp11BqMdqhBCjLESoAOyg7Sw1WuH5zRDgmm0//AHP/AOdE8NzqkajtDxNMA3A/KYPb94mcySDtEm8RadgssDCYcqqC6qRVFquyjqwFSsggf5QRt99tKeO5yU4pgSHASmbSxMOt5BIBiCGE56rQMidB8PzCmvrAEi41SLmFoD1lZiTiIAJ+gj31BwlekpPqM0OTc0ddouCLmTIuyTnq+mnVRtCHAHKL5p8X160erVLAbDYfkuO4yPbSqpz9iTLtJGDJMfLv5wI79vGJjw3C1UYr6oCELDMpJiWZjsIsKAAbGfmnQPDGibC1FbQl1xKnpiJfABdmE5BAugYBinW2tlQerbsArTwHPnShc7F7TJwDvBKknBzMfU99LV5/WcXCSoYljEqLm7yCIJMD7RnWnBvT4cLgNTaA61hBMkCUBAvAjO0xEiTqyCoaNEVOHrxSNQtSpRAyDK/NNwYzJxhYOoHdQyMnC9F1LY7NX+vmFX+G5oGyQUJ+UrMNm0mQJGTbIu6jjONOq/Ji9tZ2sovABEs1w6QoC5ZpL7xOM6acx5jTSgS70Xqy16yEtC1JNG0KSW32tyCZzJFXiP8A2euiH0mSqSjq8K5YSyUWIAVZ6dye2BGppOoBBDW0LSJgyR9tFeSB4Llz+oKTXJcxCXqQzQeoAEdXSpY/Q4B1tzT4ZqLKrUBWVU9RQAdKuQxgGCQJxMbdtM+Uc4o1UiqGApyE9WqNkDLUZhTA6TdBL7lxB2Oom9CuUpVOG9Q0i5JogtSlVGYhSwtGD04wDpPad7I+eSSY2gA2q/R+Cf2NcUazkU0ubsxtJNNFX5gpXMmPyGqzxnMqwZRYaC9BeJ7SskyTvdjcZ1b63GQtKmtD1nFOSUIIMm5VYhuolckGIDA+xS1eapUIr0XXhWLEVE+YAwFLBIFlwLkxkZIicXdPIXZeL/f2/GEOKtHcV8KcQeDvRfUSAekNBGDdJwSZHed8arSciNYkXw3T+zCkkzd9pBC4/wA0yI1av++NapwdJKK0kFMk2moXaTAlkKxmWhZ7+JuqNbm3QBXqOz03wgUGnbG4ukBtlAiIHvq+KWTSWkDfjf2XhQKL5Fy6lUqenUpM1vzGSYicWggEz7xjvrNKuYcvamzU3DKwIaFIlQyghYBjYg9oGPbWaa4uJu/nutxymnGcR6gF6kLaSptmf80xIwLbSY0MHtKkKZeAApySpMQPwnvA87nTbjKVtMB2UMbrLiAINogwTBvJyQPESNV5OaFGIBxOCswfpOfb6/nrkxd4YQlPuGp1HsMsFBBi3P3JBkENuI7bRovgSqh/UJBC4lsT9cHBgGV+2kFPmZEG64jcx9ey47/xnUnE8xBYXy5wNsHvAHYd8bHudC9hdjhE15Csrc5QAi6VIj2IIjI2iBlcgzGpE5irFahqKFG8g3D5ojPeYyBAG5zqio4Bn5YNpIGP4nHf8vGmfB0CcCYzjfJHScjBE/r40JgAGSjErl0zl70HvPDw8sbrqgZg0AE9R2MA9OO/fWvE8NxGemR/pP8AGdc8ocAym5GlhkgDqxjt5z9J05rc6XF5tJAPy/xgx+U6bE0bBFrvdG8TS4gEyn/Iv8tKa1SrTIIQAGSQFwTcDPsdz+Z3zqZOOXcVR/5iNA814t2U21JBH75OrAEJKg5VxHq1KnqKGUEyLZEFzGADuV/TU3N6HS5A6QciZJnx3j7aR8r41qYfe4vv9v8Ac6MqD1CjMXVx8rRP/wCWPH9jTSBSSbJWr8PTVCxBudIX1UJuM5ZCsKAIkXT/AAmBK6qrgKwDBRaSGEqdzKSQZBgRuc7aytRsYn5wwImbYLYnvtExtk61p8AxAlzIzgb/AK+NT6XeKzs055HzGp0pcsFxRFNqW4qsLmDYC5x3gxgbmxc9pBWZaVStaHiOpfTKEWLJZiygqTOAJEbaQco5bfjpMiLXBjJzJyPOI2OjeV8lrwaS2Pb1KQ0Bd4glcx4/PtqGVhu9qTNBIUiqGkOKis6SrWze6iJJf2tBwdvroWjUp/JVSqwFQpTqKQ3prcweEJAWSrZJ+06l5hy3iG4gAylRUJkVX3M5BmQDtCxsdLF5VxTg02eQDc0wDE5IxkEt94xMaFkQrcfPBZ2JCY825vfZUHCBEVxbWFNTIVlIDwILBLVIjc7nGmvJePXiuLphqaVahSybrKYBzULrT+cE58CM/KIrtThOLRPSpVg5ANykiFEziYbMQbgdo2nSDjOArUnmooR994PVMH/VnPfOnxwCQUD6brQKNhWqpzGpwVZYqCpblVI2hhbEHIjyZIAzpRzU0q1RqiU7DJbEBbjbJAH4ZGFjvv20DwnLTVUWMpqmQqFvmAAgA7DuMn8I1HxXK61Gxao9P1PJ6QCYMye2/wBNWwwxxusmz7X9l7SVPxdKAGYg3Ak5g4O5A+X2/TRNPgmRb0p1g5B6iMBSu/ZjIJJY4iI86KPw1wz8Oi0av/tWAwZ8P1QFUEbhRdiYnxqenVejw4pV7WE24YhvTT2tGIhe+++jkl7T6fZEG0qieLambJgA7dh/cazTrjuOpmAMC4mIwBBjbHjbWaYJHBDSa8DXcgK7EoxgKlm5yS18QM+++NJ+K+HX6mpT6ZyLwFYAxAPaY/QCYJga0uOSZHSuMg4PfMZnYfTvps/FlwqIiFSzHfIAtiDvJzIOOn31yO9GbHPz3WuylH/A2pSWUQCZIEnB3GCIMH7GcalVSymSoI8DMDaR5842H00TxPHBGCvCgjIIkTmCDsBc2RGwG0ToOrWRXtClHPnK/SNiO42AGmAlwspS1RVbLmN5giD+RJMR7b7eG3BcMYEEZF242WMRuT3mIGe8DST/AADgSLYBkHAkH8OFiP6ac+oRRUmAUm7MRPfAAZRccGPz1j/JEFYF4RGU56zmVwZCjYgTBAHT+eDGhuF4BKsBlI75BkbfTt2950qpceyzYRBjMxHbET2MR/HU781emzGDiJIOQVmRHjHnU7WvYbC1F8TyFAhZQSQdp8/Uz7x40BzD4bdTENtM9sCT2+2mj8+Ap3WSC2Ti0mMyTubfEHbtuwHP6UrfsM/5SSd8R3HeMQe2qT1TxnTYz890OVz3iuAYN3juPca8VXH72DtnV94p+EZ3b5ZgiASIxOLsET5761/4HSJJDKQDEqcfx1ZHPG8eHqvWVUqPDPUaI2+38f5ad8LyUslRsABTJnMBSTBxGDvq2ct5QFOLfcM0ffAOnYS1ZuX/AE/zmT/DS5PIprSqLS5MBSRmBuKYWJJIALR2gWznGnnD8BVp4SuVc9Pp1JZTPcXkEER2JGD9dNanNVSZjO8gSfYk5I+uk/M/iJhVDLW4b04j0na09pa6TJGYXb31O5uoUUzVSUc9rcUllRAHhgH/AHmMSYAyJjHYd++i6fDtxaLY6BgIqZiCAGVTO4ncEd8Qc6YUuf0GKiqFXquW1gViCDJAgETtnAkaFSpSo1mrJ6bU6zAlgJKj94x9oxsCTqchorIBGy3WEu4H4ZNaoxq0v2igi+1h8pMEMcEkRkT9ZOvfjP4RdeFqVkZ2LMl1LJgLiQfJxtv41av+8XCgTczSMQmJ9p0q5n8R8FxEUjVdCrq3SRcbcgETMTBjWt6g69RP4KDU0Ckh+AfgesY4ioq2MosWQWi7ODAB8GZHtronxD8OUq9GwVEFS0iHEqZ8wAcGDIzjVKp/EXE8M3SE4mnYIBVA4InIjsY8nMe+jOG/7R2p0g/EUfRJaLsBTJMQBnA3nWyOEju0u/Cv1uvCRoFAoGl8PcL/AISpTq1BTfh3hqiAyzBR1AKSThrQM+2qZzbgjSqKiB2DLaZplbvxNip1TBVv4abcdxbGpVamlU39dN7SyAsZerTAlZMQMA95ydT0PjBKg4dqqetV4eSCXMsx3JWPmx7gTqqN4HeyULngpBxXD1fTDLSjqPTbBWIgZ7WmRtrNNOfcb/iHLrTtNQ3k3E9go3MYEgAAd99Zp7ZI6QWFUKVMgwDEjtP5T+emHAtbKgnztLe4EHfeT9fupo0+4nG8/wB/fTTh2E4A3EEGdwY2juY+hO2sesKKr8qq1cq2Gw8/hzAgHvkDfJ0U3IZe5ipVhdaAYA+UeYJOQJk9t9eHjSr52gA257532znOcjOnvA/EEKsiQWAuOMAiCMQSMjO22dIcXiqF+iQXpVV5JUp00qKbgwJxABOTbnyoBz5OjqXDBoUwMQVJ7y0yZPUCR7GNMzzBfTIJLQAgneIPVjGzRPc/ot4xEe40yQ2N4VWgDHawkRAI3gCZjU1kmnD7/flYJLUf/C1tQi2AFZkAE5YYkbm2cjuPzLr8uFRL6Y6zJjaS11uDjeO+06BpVTkXCWmfP1IB3G0f1GtxXGSGtZcgHcnOcCIzsffTuyeTTTa3thynXLuTE0whWetoDiA1xcd+6gKZ9tGU+RAOglGV2LGSACVEADxI7Y743mvPx7bnEZB8E5gztBuj3zphwPxBJAYmRbOZ2I2E5MLrnzRTNJo+orlE17SMqfiPhQfMpa9mUfNsCAZCgRswx9htpZxHKX4d7rgwBCiFiJkt9YAUZ7sD21Y6XNFKrkCx5WRJkjEZ3iRmRBBxvobieZK1NAYuLLMgStzZOfkYKqjfE+DoYppdnDHK20m4gcQxYCo6sGt3iSoOIG0kH+50l4luMK1SHqsKJiqLyLcMZHV1CEM4HaJzpzU5jSFb9mGHV+Ntrp9o3uj6HuCSbwnxKjMEYYIIiJVhmQZyZUEbE41SJHtH02jK53xHGVG3JP1J/noeirTtq+85+ExczpFhJItGBJ+WO0A/76RtyeMf37/w1UzqGOGFlqblKuIA2jGteL5RVc9E0xHUS2CBsce/b315Sqsn4seP7O+pX+Iyv9mNK74dqYssoI8qamsJxBBIEjtjsPb+OheKqPdMqTHbE/U6243m1/YToQVCe39/2NUMDzly20y4T4lqjsGMiIOP1741Lzbm9fibVRSDMwsGCJGQJ8/7Y0ndWwdl9gPvqXguYVKJ6WIJOI7/AO/bTB07SdbWi/NaAOFYeV/E7qqp6tVIGZprBM5xbNgHvM+BoerTSjWFWi6lpa5hIBuk7duwgY99J+Y8yqu1zRk4iAQfGPO/31rwNdQT64NvYgTGjj6Nod4XuMfpeqk25t8RpVASkGR4F2JCnvHft7azSmlXsNyJI2BO8D+51mnR9PC0V/texwgaPDOtWxrkMiekyAYM2mCcZjEjVu/7g1kKtSqU6tN0vUzaX6RIVcljJwQcx2xp6lUVeHoNxHE0kZJFMAOahDEStSyCrdMhVEELviNE8HUpPwwpU2qrW4YmrSDYSobmZwCmbplAAeqYA3CzdsNVUiIwVSS4BCCbukMsGZJGCD2Foxic99acVTZKYaekgSPBM4PtgZ9/rpvzqsa7H1XT1E6mZgFed7XOAQB2MRjzoLguW8RVa1KRqBcm0yFJ3HT03ZMhZ3HnRsc0uBAwp9BQlSobl7ELiz32mdt862qcYSXyZBgg9thGB2xrylzEiZYkdhggE7sbp8D8j5OpeJqXGTIxscTaFx7RjMRk6E2XUkkDlG8PzEkzA6jEgDOB2iBgfmTqOlW36Vw2LiYMdiJ2+/8AHQHC1ZIBIEscAgEeIBxj+f10XRqSROJ3+vnGO+gaNLs4/SW5SVXeo5FL5iwtAGZANnscDfPnvoKrIzcJiCMz7Ez53PidHJwL2lzILRbgAxBg9X1G+D99YvD1Q3ULX/EMyCBkd++M+32VYuhWEbcNQ686dVgmQR3H0BIIODgZGtKnEuwwQR8xBjGNjjMxESR99TNwjKNiREGJgyCN+xkbfXQqcATEE7kR4iTE+4/hoqbujD1CvEM+I7CRG+c/2dTByATYkqVEgbhdiO8k7sDn2jXn+DEgQVJmHPysPAxEgkGR7ayqcwM2xk5nYxG240WCmB1J3yP4kj9k/wCLbtkSc/fxnfQ/G80DiU/h+hwM6UcPXIgnIuuPubcRGce25jxramsuDNmfr2MAxvnuNtLdEzVrG6MEKT/FgjONQ1IOx0JV4pScj9ca1V42n6aMMWWiTwU4Bg/351EvDlWAwY2GAT/XWJxUY/v6anPED+4nRsc5hzss1UpOFpDFwYkn2ECNhJzM5jUacEjPBItUzABB/I/bOoXBcQB7ie0d9bUAbrlw2zExme4z7d9X9uC0Y/aLVhScPwpOwhSTAkTsZH1/21DSm0LHzDE/lP1J0dRrWls77kRg/fv769oV1QkspJbIJEkR+gOdKPUt07ZWagglobETZsLDMETiTuN86zTWiKSqGhh7jfx9B+Ws0rt7+lv4WXeyWEjqJCwSWxkTnsSfJ/PUC8cAIkASNlxIyIGw/wBh7ajenDA4+wj+B1vWQOQWG57b+/t+mg0eKet6/N2qMkuWVQIDkxgfLCkQo3AwNH0uf1jSFJbSquXW022EzMDvvgmSPOguD5Mr3GYtPjf9dBVeHVSsA9Xvtif5/prO6e6F5HIDUEkgGQZjJPn33+mmFelnYG5sgSCBBkfyx41tydEZYKYMznOTvLAwZzI1LVtcGVMhDBkfhZZJ6epjf8x2j30myXUFNI20FxYVBBLEkmQcYUTM+MH+zrWkwGTK7kTncgbyJA7aamopS5lkWhiJySoXuZjOdvOheIpXnJMiM47sxOAB76I2B3kg1sVHw3HQhBjYBtz7wSCPdd9S1OMvmD1GSYxk+Y2E9vfQnDKSDBiJMfS3H0MnR/B84ZHKBU6abQ1ou7999j9cDOMg4UbAtaKulCvGuoa1rSxIEnp+WFnMYLMfAwdRKxf5mDRgQQAMmSW23+0Ro/iKq2pCKB6SkrAgnJuON5M6D49ZAc5Li6PEYG+vMIcdslFVYW9Spc9imYJIuYAbKYySFxgbTI2OBKKdNirsDLiWsIyZiBmO47TMz20upC89gWODG0QD9ZkflrajWBvgEFTjOOpiIiO1vnvpjWhpq/nuhpNf+7bQ3psZBFkjJDIYXY5P72API30HxHJq1OeggSR+EvgEFbZLKZjJA2EHWtDjX9O5WKyJhTETtEdxManbmrqrkm64MCTE4iCCR0nO4/mdJIe07gpgcllLhZi4G0znzG8HvmPvrF4JSDB2+0wfH66atxpems/vD8yuT/zR+fnS6pUMHbIOYg5Pkaa15O69aFp8EIlSpJ/DaZURM5O/YfnrVuG+XtM98SM/y0ctOCs5lZHtlhHv8u+NMqPDq1MNEArNu8M2Lp7x40ZdgI1X6gMSDHaDn+PtrVhtv9jjVi4/k1JVcoCpQgbkz12HfzcD/p9zpIuRvoWyhwXtkE1MrnzuJ/npiomMXe85Ejz3xqH/AA4YGf7jWcAxVrAfcGBj89PY4k2i3TGm1kAdu8Hv/PWahrVYzAmYwI2/PXmsML3E0UGk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data:image/jpeg;base64,/9j/4AAQSkZJRgABAQAAAQABAAD/2wCEAAkGBhMSERUUExQWFRUVFxwaGBcYGCAeGhkfGhoaHxoaIR8YHSceGxkjGxgaHy8gIygpLS8sHCAxNTAqNScrLCkBCQoKDgwOGg8PGi8kHyQsLC4sLCosLCwsNCksLCwtLC8sLCosLCwsLCwsNCwsLCwsLCwsLCosLCwsLSwsLCwsLP/AABEIAP0AxwMBIgACEQEDEQH/xAAbAAACAgMBAAAAAAAAAAAAAAAEBQMGAAIHAf/EAEQQAAIBAwIFAgQDBgQDBQkAAAECEQMSIQAxBAUiQVETYQYycYFCkaEjUrHB0fAUYoLhFaLxBxZyktIkMzRDU3OywuL/xAAaAQADAQEBAQAAAAAAAAAAAAACAwQBBQAG/8QALxEAAQQBAwEHBAEFAQAAAAAAAQACAxEhEjFBBBMiUWFxkfAygaHRsRRCweHxI//aAAwDAQACEQMRAD8A5nyrizSrkM6YLKrNgSDKsTk2ygxJEtsczZ+N5hepYlrwEewlsruLiptDi5gRIJEAhYIFY5xw1SlxRGKZvYqwJAW/5mkScdyNokRI0XyapUp9LXGncFqIr4BM9doHXKtBUzOJkG0c6RgeA8LyfNxyUy6q4SMwWKrMwfmwt2WEMbjdgkEketdevqFirSFdYKHDZcFVpjB2APjwdQ8cyVUq0q1tJxAS8FACuIJzGSdyZDYMTBnDUXFOVYVDGTLjA3YM7Pcs25A8ESDiag0Xz85WnK1ohVUlbVLCCVU2gmOzBVMbjHjwQTOHttZVUIbIm2BEbDEdiCB4A7DUVEsFlkcXdUNTW5R+6wByCBIYxEH6ESvw0ENfaW+VgJJgZIgkHJ2xA9hpsUIksu2VETLydkZUqrA9UgGPOOpUGJFxEY6pMAznZPyzhjQJCEVL2ButDLCz2+aYJkjVk4emfmJDNkE22klST8pbJiJA3nvoNObCmJZqTUhGNitxiCGnse+fIE6uZ07YucFXNgjaQSaUfF14ElZEx07ZMmIJIYDMHWcIAolgQP8AxYPg7GAf56Lp8UJVpNhMQyAEbmRjC++0RHbXtbgqT3KIJ3Iz1KT2nvEHH1InOmmPkFP7vCP4Ne8TdGAd/wCPjfYzqq865SKTwZKNlSBBB6iQTAlxnfB+xhpy6uKVQ0uxJxjYjONpmDOmxrLVQJVC2sB1HIbJJPTFskYP70+w0ou1YJyFPMWyCuQqZTq2zIW5I7kYIzjuZxG2InzipNxmR+f6EfznTBOXBiFlQ6sAJmdo+hUiJH08aM4Lk5ZVqIYuW7aDP7pEkd89iPY6neK2UnZOOySJw5Ibsf8ANnGJj6GPbWB2ttJJhjiMLiAwBEE58HVoXl4PzKVH4ivt32IwPvHtGlfF8uamzAt0gnI8ZuO3iNJEgKAsrdJqzWgCCyg4AExPc4mO3fb31Ly9mtExNvb6Z99MDay9CCBIkiDvnO8E/wC2hKVOIMTHcEkd+/nQufqBFJDjla3EEf3+o1DzlcqT3ABzv4MbTAMfQ/XR5pAiSD4IyCCCe/cHXtfhLqTKASQDA+knxvg/yIB0DXgOBWtNJJRrFTAJzG2x/wB/6aaUeW/NcCsqCtQsTZmcwO20z32nOlVHBE/UH7kHt9tOaHHDKFbwYkdjvuGn6R7SdUS3/ajonZLOLuDuGlfaOkwMGRgkiD58+NZRXveFjyJGfH30y4werkiyMTJJER5kbHP9nSSpSqKJBn698+T+Xv8AbWt7w8CiLDymjAP+OCDIgWzjIOSMnOR2gbZzQnDffH941mgIIwh0Jl8QcCKNQkXWOemnbddIAglibqhDNjEsoJEhjpFxHOalOvHygKEtuvFuwy7ZBUiTK7DaNdG5pwg4hCrFgm5k+3y5nM4x/wA0QeX89pFXUMCGC2nAHykiCB39/BGBuc6OQStp26WRS6ByXiRVWwqFtQgm5SMYLfsmPUbRI7TkkbE1K1NJAZbnmBBSerMQYBiopuHn7Ch/CfO2ovaCLG3WME9/wkzaT4G0nvp58QufVp+mrMatO4EQ0rBBamYN1T5fl7DA76WemqbSdj85RtIpO+P4U7tUKWzK5gjcNAEFsRvBBzGIHp8CtNAtB4BO4AIbEXYEDGbj48CNNKdGjSSVEFiMVXe5gbRIvloEgxtO8biI1VKwaarMhlp4MgiGBIU/6hP4cxM9gNa0UF0AAtKSO5tApOsAxIJXYAiMMNwTPbxtHS5KEqXFlVmA3JJBBwNx05bEg+5AgDUzVUkUTCEzGMMxMkAlRBmCO+c6HPNagFrBX22AWD0kiF77GZMHY6Avad17W3cpqvK6lNWiwNBb9mbSSBBNpJUDG38Rv5w3BG4VHhS46W9MBoyRNuMEzO+DtjQdD4nbp6anfqAlsgfvncFTsY/PW/GcfSqOnqEsrdQuEoGF21p6WiTjcT5nXiG8JmqPcFTcWiUuspcbswIA7fZcbHt32Gvec8ratRZlAuGIOLpOVmMzn8gJEaip8+pUmQO2PDGGAPzTMT+sfTOmtSsadMPeHAIwTE4Jk9gYYwfrqFzAxwcDv4qOQjhU/k3Ds9YqXKuj9austCsAymNj2O4iD7adcBxHo2GbldIMsNxFrAz3+X8toM+815TZUXiqYZ2NS6uFM3oILEBjuQsHGx86Pq8i4VqHqMHUpSuDJJUKRHSTKtJBkbjOwg6o1NOUtjzGcKVObBgYQ3EG1QQSD7T3GDjxG41z/jfiusahub1IZgCQJO4k2gA/f21aeUcci8OS4C+nu7EEkE4myc4AMYxrntFg9YEqLGYkpJgXTiVBOJ3A7baTAQ4vDht8wtmmLwMq8cvoBKaqBELnOx77zP31q29rCI7n5Y+oxI8GO2s4GsLQMhgADvjGDLAHzv8ATUtThQxkFp8AxkbmBgzImfrg7892HHUpVnoSCJBxt3xMfUakSiVS8GbYkDfeQdttv731YkYkyR/pxAnbBMg41FWdlYMimSYYD9O4jvBH08aXk4WhJ+O4cLVa0SDLLECAxJHtghhneCI0PW41pgAz3n74z2knvppzTh2ay5bGkjOwmI3gASPyI1LU4E2oCAzARkbwJaBmMify10WSN0jUqmRuLbCTrxZiSG2j5ht9PMZ3P9CglwY29KxJ27x+9J6pyB3nGp+JooRdbEGLgZAMGPG58TvobjOF9OGA7gHGCdgJIj7T5wdHg7L1VletQAzgdt4I77/Q/rrzQtTjDdCgqPCkyfpP9de63SV4O8Fd/VkgMwIJk3EdwREHcDwPriBIPxnyr1qLFRdUpiVIG4zeMZkyTH7wjOvF451YGDE5wQAZ28xMDx0ycnTXhOIvwQRkbTEWmd/4e2w1xzqicHjhKLRVrj1JoMjeZGnXGcxSoyWq4VFIEv1RcTAYg2tneGOwkwNNvjT4PWkDxFA/shAdf3TIWVgfKSRjzP2qtGp2OwxOu7HIydokakq58Nzz1Kcii9UoQtS9rgdo6WJNpCmHOQQPmgnRNHmlOoxVKZEjY3Sh33QRaQQQJ2mcY1WuW8IxdWVFgHN0MJiTgje2d5iN9WfgOJtAUqtBSJVvmDgmSQ3ghgJmPBEEa17gcDdNbIUJwfCGi8oSyMTNMm20sRkRBGxkCR4xOjaHMlNqvcjACPUEYP4SQZ3xuMwSIid34xVJhgZfqjPgEgMvtMzjfJ1CvD1Kio1JFdCPmqCMY2C9QETsDPvnQl4YO8UQk0jdecfwjMVKmARn5TkSPmHY7+cgZ7yNQp1wpRlnANpbE5ugkQwH7ybHeNGV+VVB1U6qwoLCm6mDExlmMb7gZHbeNqr2EdI6gADYALiFxeDcZ6VzEkflI/qgW0zdYZLCGTllO0kn1DZctRUDwY61uQ7jpwFE3YnTXh6qEhVVLGQssNhwqgSFtXYsRuJBUzkax6hguWsCiWK3SsHMQ124gwBMDSTnDMTCEkqVdRByCoDYO5+ZpBIN3YDUjA6V2Tn8IbwrLy/hRDKweDI2iZ7SRBEzjt+mk68wPBPWpMlT0DHpFwy9RQgwSArBQoAAHg5MnTr4ccMkFciJAMb5wCPP8Dto74r+HKfEUVDMyBDeIIywUiD7ZOrro05N023C59xFOm1IhKarINxA3U4MRtkTjuNIuB5fVXigKQHS2CcAyJAzuSB2nzpzTU+k0MCaUXLk4MlTgY7gjOR9Z2+HeY3IzKAGuk4OfbuZAgYxt7aY4uYx1Z/2pymavUK9SlSNpyfYGGJBG2P00NV5kqTf0DEzgdsjztH89MVVD1kEPAzG4JxkDI7Z/TUf+BbbLD/MARB+gC4xmCfz1zNTf7gsQycWPIzsOrb6HIN07alSqQwDqpbyAZYbgSdzrfheH9MRaRv9B+e3j8tQ+mWLZB6sKdxGIPnPg6w6STS1S8SZBkRaAAZ7EfLnwcfnqXg+JBm+kgliQVJETHSQOoQROPtoYVHqIYEEGCrGMA5icHbf+uo2RlUHOcmBI3gDJnAkyf3h400QuMeR/KugmfHRqwpaPE07WGA4IIRiCpkiGBERnpInEg98q+Lrn9qKim4QbQZjIOMeJ6cz57BpW4GpUUVFBdsfe6cdo7j2Oq1V4kFiTK3EggSCpGxABM7EYntEzp0NOJ+UmSEbhaVaISpDN0jJIO8jDRiQenPvrNG8pqBG3BMTLCSOxHlgCdjtM68017yDVf4/wkaUfkqYUBlMRdO0R5iRAicDRvC8XYRmJ6ciYP5HeCJkzjORpdxHKaiuXp1AB3BS5gBJiBkxIInPg9ibR4Jqe9YNmJVQM77BJnETMZwBqd2gjf8AlS5RPxNwLVOEdUU7qdz1WmbsjGLtyf6czYwY7jXTOINSh6YZXaixJZmC2gbgdML2MyPJuwdAc/8AgUOVbhwqEk9JgA+CIPyyN4jIgEaPpZmxDS44OQVlEqu8o5sETNMNDqwnEFT5AuAiRjz321fOW8qXjTYoDXMLgSL0mLj0NYSb2Jj5gWxvrmHF8M9FrailGzKtg/r2katvwR8ZVqFWkiWlfUwpmCajKSOjGWAEwSu4GLTY+APIcChpdJ5l8GKlKkaarVa5xcIQKD8jWXAeosIhixstFskaVN8H1A00nphmhWpkMEYiTcI+UEwYN5Fu5zPQKPGI7lW2c3hCRckwpHTiCy1SGBMkNBMCIOIoqq2/Ie+xInaQREZMnGvf0zF5c143kvEreoCyCQKhRHQi9jSBJ/aQqKqnB7ZOgeEFViUdqRYZqOSQIDjqyMgofkP4gI3xZviTjzTp4PqM5IBIEAHFwg+DjbedU3llMeqC5XpyQ5EE7DJ9s/1nQnp4xwtCa8x4SihVqdWTaLlQCGwwecXW5Xp/y/UnKnLzeppgMLMW7xHUsd23MffzoU0hLjpg7DMTAMg+3scd/OiuSsWFvq2kIpVbZuaQsACT5MDciNEGhuyJMOTXKem4hsdO2LCSp8wVJBaOrsfmunDcSHXL1Mex/wDVqvNwdRQCr0i6kF1hVYBUxvMKyqWJHuT5075ShAj1EABIEAH6fhz9dLlGAU6E8KifGHABKrMzBla5mDLHQEpK6/MfEyPp76rPC0VptdSISDDQTgHzODBOSRPTnxroHx7wFSrw7hGpXxhvlIEgtBsxIEa5HyGrMjsRtH66bG3UykMgoq7guJUsYOxDCM9oOB5x+epalRbJJYODEEGGx9cZ742+ultEmxcTIBwRmRv9ffU9KuYydzFp8/0ien9NR9m1t4BXmgKT/iYMGy7wdicbbw28YxkfbdK4LBmVl++R4ORBxkdxadtC+nDTEEd1/MSMHJj7D6zpQh2ILmZ7wIkAkdUgr9iIyI1VBHFuALTYyPBPKXEI0hQCu5yWWMxviJH9NRKIYWAwBsWkgCAhE/MsA957HS/1VChTJMzIWRJ7xsewntOw0bRqSQNsDBPacb/ynxrpR0KAAHounE8Ghj7IijzQoGT8BBYMYtEgzcwBAAznGIzOyDjuTV6TeoYamzGLYgZ2wCB82D/HRtLnHpVbZKgEhTE/VdpUzAz576J43jBTRqlwKQSafYQboEL0sd52nxiOBPEYJS6Oqcfg8vX+Frgx4wdvnsq3xPC2VRUVYJLAiRGFHf5SSS2f8o1mjuZ8ZTcj0rSA3zSRi3wuSSTO+0eBPmmMOpo1DKmkgGo6U94j4cLN0ODORdkCfBP4s+PB0v4rhnpKacW4GakFTEG0n6Am4TE5J0z4PnarwyIZ9RWJk7DOBuWz7DedB8f8VA9FaklMPDAuxLSbgZCmABjP184nDXF1DIUJDawveTc9YI1OG6pMmcQwkd4bb8h9Nac/Z/Tmm37ZSsKzQCCGAHUZAhMZHynsMA0KBaoUpDqqEE7bDYyBvbA7/WJiz805ea1A0KKLK9UtBN5joPk7Ce2D7awtDZA7+UABISflTisvp16Qu/8ApvBnGMwQcDDd47GTqgc35c3DVqlOZsMhpzH4W+sf7a6b8NhKyMtUIzUms6ZDKQYOxkHt2++gP+0z4OKAcRRVrLQtVSSSpUYcE5sIgNOxg9zFPTO0SlhxfHms0GrTb4A4leN4Y0/XFKsCwC9IudutGUnPUyuxWPmDMIEAXDg3HEUqhLS6H02BXqRkmVYQIY4xERkYg64X8H/EB4HiQ7KWpnFRBEsp8Ti8HKn2iROu58j53T4qlcrEsxa5sHAttJtAiadpGPE66dZSyqNzt7TmMmR4HgRkfaO2gUtvIJUxE3AY7QoGZ9vqcb6c/FPCMjBmAKqGIUzHUeokeQYJHuPBGqxyKgP8IKjCb5idwRCn33ntpTslaEXxNVLDlm/dnY9sSZU7kZ+u0a25VM3rcVUjIOVkxudif0321BzUAWqAcL+ERMTMCOxY76O5LXADMCRhtokXQJyR/wCKSYEZ8HCNlqu/FUEWfSMh1GZmDNrqS4OBcWjE2/XRnJGdommn16v66pVXn/p06IUKDWZvm+W6aasgC4UlajMCRErgEbv+QelCsEY3ANMgHyNx76TMMJsO5TTn3Lb6bBqMiOxcE/k2uFtwJpcQ49M0qZchVJPbES05x5kflrv3FLTZcKR/qX+muNfFXAoymp6jdLuFBt6oaJON2InHnW9OeEcoRnL+HPpLsTg4HUJGDjGNvJH560VGBwZXYSIOIjbY/WO2p+W8SvpIhe0kYDYONon5h9NGspZT2YTjuR/Q4j8vbUT5S1xvxQBpIwlIrNjA3jGSQRiNoPfGN98alLXDLCI6WgZuMnfcECPvrKxYKC3QdstcJ+pAkbfrrSs4EwkiJIUHtnGMZMRp0clGwjtTPxCzbdcdwpJyD3Ab7Y2yB9N6NdiQaZMTJJ/6/c7eNDtZM2KoEZmdy2e7HJ/MnedTjmCT8rSAIJQRk9oEHb211mvDs2q43i8mkHzPhSXJFoJBYTkExFuNjuPP1jWnKaTFJa5dwYhgCAYkMNifLDv9dMaVUMLiLlLSQcn9cxO2ltapc0EsiMwJIOcZLSRMwpBkE5O+oOoj7pN7rNID9V7oLjC6OTAOwiLo74gXR9yNZpt8Scoa5Wo2Q6y4ANrEHMrGDcwMCD3zrNIifG9oJpefHIDTUNzC4RZUUQ0XTO5IMgd57Cdx7jQ/NG9MC4FwzYJGwHVEsd8e6/w0ZwfG06lIKqyYgSsBiFdlysyRbBuM7nxpfXoy1NKoDm9oXYsCuJAZmUAzjbuJ0wNo1VKAopOGbBuCLXkAFcksBu0AhiuZBEgffVl4VuJgJRdRd0l7esAQVde24aQ0+dLuW8ctcBHVZRbQxa2QuABhvUqZBkgWgHfbUPD1kJSTYQVOP2jw4mJU9WwEE/TGhc1xPe48r/3/ACtBrZXmn8MW0qnEO61HCqfUgBnAOJjpZ4JjzJHeNOeGpetSWQSTKNIxtG0glR3yPr30gfnIerT4ZaoXrkbo4e0wAjJ1CLzggyfORJyrnVtT0q1RaYaWVlUjE2nLNBa7IPgg5782SJ8gFXYz4Gj89k9rgCVxfmXB1KNWrSqUwrU3KkTNvjPfBBnVv/7Ofio0Kgo1LQrSFc4KFowTsUMTnY94JGrH8dcg4LiSCtemKu/qSJMhjawBPTu24+vnl9XgKlKcgBQCpBkODsyEbjwTGu/FJ2gyMqVzaXTOaVWNUi0nFpkEyYO65lSczvjt2qvw/wAI+eFqMP2JuAHywQC0EgEx3+vffWyfG1I2XBkcxIxbMiGBAkDypGO2nI5+FepgqaoFMGCGU5EgEW+my5uXMkjxrCCCUISoMxJOSItg4HykZyBttoigAimcbdhIyAd5HyNOYg+e8vBceFFoANxkGcGRuPJG41uvKGdGIYk7ExBGDE7kD89tC5wG+EQCT8zrkilTBIPqByey7rjsD1/p7DXRuR8QFRB6zKQoBEtEx7A65ivFKaqkCer5ifw7IYA+WGLf6pPbXUuTcNUVEtpq3SuYY9hGVaJiNLm2CZFuU2bi8f8Avyf9T/8Ao1y/4h4k+gP2lzVCxMk5uZmaJAwAxA9o10PnfFOKLBqUXAICBUGahCAyDjLT9tc55/XvL3JaqLA+YdZClsdswI9iO2sgGbRSFacvpBlGFfJ+n03HUJ89sRtokJXuARwFG65zIwbiZ84OD/DOA4hRRSG2nsZHY7wQQ38du+jKXHtEE7jB2JjbSptyKtdHp4WEAOW3G8JUImkYa0YnB/Wc6UsGbBJDRB7ZPf8Aj+WrEvEbEzP07ROY/joDndIYZTkzIH4oG+RgxqGMljtLh907rejY1vaM+4SylxRthgcSMjwcZwYNoOfOvURSWOZ/yjcd9tont9fOoKtOZ36TEgiYMYjE7Z3HfGsRtsiRjbBGfmG0Y1YBWRhci8qNBUpSA7NbHSwHbyR32zreqrRTbs9VgD3MgnsB3A2jedTU3FxwNgO0DcD3g/y99Rq7ikVU3BDeFzuNyIzcB2G8fbTdbnCit1HC35jzW4JfuqgYnOALjEz8sT5OwnWa8p8I7qlSmwUNurYWY8gEgxHbx51mpwwAUB+VeJhyfwgavG0/SlmZK0WBacrnIgpPucjOBDEYMfE8QlQXlGNQszX4QuAhgQd4jKjOwnIA947jCjoEQ3IkR3cm1mXoX5fuM/rrU4HiXqKKtgIkekqqSOsITasi4SpBkdIBB1e7Bzj7/pchbevTWtL3cQpAuVrgDMXKYtZAsExkRgzJnfmHE3l5ZiTUhKBZyScbyQYAUC49hIObS0X4Nqvw9XiBUdlp0n6golmDwaZtUyuGmWkY2g6r9LhCKbvYwEIDII3cQZZYHV0yYg3aONzXiwV42F0D4Mq8N6VQcUKFQM62pWposgAZRWmAAIt7BZHki8fX4fhuNq+hVVErKTBRIS+BIqPIUoFvgkjYCNtVVaJVSy06hFxBZCR1CQQSrWspOxgXZmYEFytWiCyOa1IkhnhqjlpslmkuLWkgkfICBEgZ2eo2MrboK0UPiFGYEUFrtRJBcFWVmqCA6xBBaQHBgZxtBM5kOE5hQp0qtB6dZGcI5BASGlgM3EEEKbu/nGqjyjnFZaq1UVYFQU2WyFN1xS78V1zgC2AIAz+KzUfiqi6tX9FTVCBSQbhafmEnAJtBg+wzpMjDGC4A/Y8+hwiDgUDW+CPS9GmEStQLMta7FTq+WoMdLrJAtmfpEa8F8O+iz06rpXpg2hMkNDASSTg2W3KB3MR06n5Nxv7Ahb7BVYsSnSwY3kqUKxI/EZyDMnczjWIZWQoQvlbwcxg9MAidgIIX6ETI8jveSJrW7qbhOJVAVpcOqrPVawBMAEmZJIgjsD230FzqtT9GoXL01iDDFthEAkTIyMYnQjcWKckhwRvAbJ3VrWBxE7b2mJzpbzfmnrWopFpg1bTA6TIUZA6mJOwOD5wLQH5KIuoJGtBkCvE3dYnAF0FVHfBFNPvrr/JOW0/SQMHwozYMwBmbt4GqLyjhjxHEqCJC9cTggQADODBInI3Hg66kxalSlQCqLJhUMQDP4h41ssmqqWRisqrfFdakuBdaiMSLTN7L+yGGgiA+PJQ4xqjcw4SFCB5dmljEBiXdm+Y4Bk9++n/M+IarUAamoJb1aq2rh7SoQ2kyVQpn/KI76r/MeE9VySxW0AG3pbNhxP3/AD0YpjcrHG1KlNgNpYxtG/nOc+xzjA1lF2/FAOPMbeD/ABHnUnSi4EzsfOcT5P67b69HEKWk3e4zn+AiPz9tBG8HJV0EorJoqZXYsszFoIjb6ZAzBMg+3caM4y1qWROw3/Uz9tBniJBBPnJ7e3jxtnURrna6Z7TsQZ8f3+cySHW6wmv6q2uBzaEr8HDTEQBIMQcjuMyI3nf9NWBDb3BjjaV9u3c9vfR9HgfVJgoDi0t8pk5yPlxvOCB+UfFIPSaIqVEE2GJIB7FGwQczB2+mnsdqXOKgagoyWiRaT4mCN/7zrenRQ5uTNwLK2JGGP1AP66FpcZRrUHvVlAXqVex2g994z/vpLwvLy4L07QN/TBzA3MdxqiOHV9RpAT4Kz8q5mqK1N2UAmR9gMiT3/l9dZqqVeHEySD3z743/AJa9049CCfqRdt5Ix3DoVRQKa1VEMAQL5EHuQSwG4gExBBl7wnN6aUHDcKQ7NcxW69DcbR6ggkwozMfbOq9wkVC1NWtYoVjNrWmRkwS5JPcQcx3055JzkrVpiqyEFbL6jC9A6tcAQCWAcmWMgAkk5NoyxkjGfwltOVYBxH+No01pV3pXqiNSQw9TOBezDICljk3gnqwTrzgOR/4fj3apUeorqLqvplVMsoRSQSA6BYI/zKIk4Y0eOek4RaZF4k8QtloFsDbq2EWwe0ToHmnOygNoZitkhiCzRayyz4Ki0YHYjvgxkva7Q5tA+iwytvGVrzXlfouVR6dQcQxen6ahoVBdlmMLLKpVoZQRJEA6S0+BR5ZD6btSuKeHQwbXQSFvAyvTazQTEaYcPwc1BxbKaNQ0yCi7MSG+bpmDINoifIOdScV8O8M6s3SgZwJADXKpLnpH4SQQcjM587HL4cbn9+Q8f2gMniqzU4U1aV1JXNWkwAZTd6isxVRCi64GTOZl58gGtRcKrQvpFSJ3mWnY4BIpyI7ZBONdF45LbRRoDDiQ7QIk9cYJkjAHkecKeZ8rHEVqqspXCkyCLWG02DJIgSHPynGZ06PqrcdQx6/N+EAcknLOLZazNdcKgBamJNsAQ4hWiGJxIwJz2sBqMOqmFiDIBaPmwYUSp3HbSXgfgyoQX4c32uQCYjpYqYK4VpB7zBXYmNb1uDroWD0xSpXEyjhSoAi61WZdgMnOWJ3gDLoc+wcp7LOwRfGcxwCwDEg9IEyTcT3xHUcg4YjO+l/D0GWQOuZJgDPUpBgdW2wGAMbARHQ4dzDMpDAgiemF7t5DSxmSI+2mL0HlbBNVyEUnEEM1xkHsgYydxtvowNIpPcBWysXwYBa7shObNs9F1xycSZ7kQF0X8YfFFFaNiSXAZyhjIpoSFLKcAuqyDuocZ21Oi+jSJUJYqgRavYQBnecYnc6rH+F9Vi9RaKrULZsWxV9OmbukbZGTGImJMrjYHOtZkDSELx/Chq1lJjeQxusBgrXLFmAIybiceDpOvC1KA/a0qhKkdam7tEiDCqq477avfC8uRQTThVcglkEbewwYLE/9MTNw7C0XnHcjxGJ7j+urz07nNoqpvRFwsqgcXXKgMZUEG4xlZ+mBnz99E0OCrFbw4ZDjbf6k4I32A9/It7MywCTI2YBcjEg9PtsImftpceBtkUAsTcad8qfNowCMnGNgPEQvhcwYFpUnSPbtlJ+HqtYTj5TO+07R7Z751A/DkR2cD3hhGP6+cfXTsUacs5IDMGCr8tpABUgKOrIaZmMedLFqK/eD8s9u5Mzn3+3nUpPICQDjK8pcRghSBd3nEiD9J87d/OguKpCmx/ZtTFpYMDI7fbMxjVpdHMNXN7Lg1GgSohZOIIAVs7m4TOl/C/E9OpQfh0anegUCpVHSy3mcEThYadhA9tHC5190WOUovvZA8Ry4Lw3qKrLVuQC3NKpJuIbwIWZMZMTMgoeLNWnUuYKvqLII2tJ3BDYBgjPbtkHVz4bknBiRxvGGmFZEC03HpBqiKSVNtrWqQJIAAaSRvpb8f8u4SnxE0K4rMrWNSawqVCzcDSiDJgg5JyMa6ULs6Tm/JDZOUiovwgpMGNQVxFokGm4LGRkSpCwdxPvrNKnoE7ACdwcjH3kazVwbSFMaBBcxhVJIuzOBNxiSIyP121YeF5LQrV2FKo4F80qdYA3KYvaSLiCShg5EkmS06gWgrkK/zGpEIRaLaZYjsbTTckyc2mIM6c8g4QiHNRTRCGEtiC0GbrpER9x9hqB7HuH/AJ7+eyB0haFInwxUpkzXhSPkWpDDsFAvkwbtoH8NEc04LhzCOZD2s0rMG3HyjcQBAH12J1FzLj6ZlfmAMi75uo3ADYwBAB9snvpM3FUmSwVDeJzB84xbIjaca5Yikll329Pe8eS3tHHNLTjkYnpqsQMT1G7pmYMAbgQxByffUXLKdVmpk22KcDIMnGGmRMbDEgfTUvLeUmqQQS1pzB39ux759xtp2nCMAAJlsGVnYRdKxAG8fTYRoZJOyFLRJlTcharVquKsKgnI6mPUJA6YMjMnMk76srcy9O4JaPlsKyS3aDOLgbTGfJGkVOtaio7Ew0hcdMEsArCI6hMkHYD65xfPp3AIGAHtxH5AnG+/07Y5kspBr81682utD0b8OLaH2XnMecKpKJMSSJULht/l/FcXye8jyTXavMxXKzimGAmMlwykMYOUBbHnB8a14+uvEgqpIRVYFu7QCSgn8GcnuZ3Op6fCC0wRAAtA8XJAgGMAEfbHjVcUbYt3ZKL6bAOFrwtUwpcQpZS0EwJKq2/YTPjv5085TwYSajF2/CAAJAtXLAtFzYPbBXAMjSzlKGo0BGIuUONyRbTBH/J+kad8z4mrRgKkPUDW/swD5Yzbjf8AnBg6NwOrSp5D5pbzavTquyywpUxLSBEteTidugj/AM23SdLPh3jKlWpVYI3pPJV8w0QuDAP/AMsfQ43GizxiUgKBi8qJvBU4eqp8AEBwAojYBdtG0+YVbg2+dpMrv2VOqIifBnGSaIgAdlkQDnWStEdysXDD9JmcZ7iN12x2nJI1GOMN7ElTHYAZA2UnYESMTO+22tyVeS4CmbAZyxJOIC7+42JO0aTNWcVckZkLtJIyInDERGNhHuA50lVS6BdoAIRqca2fTcd+k5EjspBugbbYI0cta9ZznIkxkYjHfvAnQPC+nlpubpIOBcR2tbA2jH88k8NUuYkiOwxBEHKw0g5x/wBNeAOxRsvY8orh2Ukh6YD9JvM7BthBAuOFNw2JOO8dHlirTCoAG9QOqkAtcGIVfOVgESBJnO+sudQcSIPTvIODuQSfcHtvoLjeRU+IqLNRqIsRFW8lQRgE3Ccx5x951zJ208AuoHyXJ6xuh/qlvOPiM2vRAJYVAGhSAVCgMrFhcGdwc7QMeTLy/wCCjxKUjSX/AApamT+0Zm9bwwtU2gFWEEqcDGI1d/hvkicIr9dJzUgIbpBc4WcEAm0giJNs7CNC/FvxA3CXJwzo7mJDAsaW8/KojvEHYr04Msa/IZEPnmFKAqRW4riuGRFTiKZp9eKapJmL3cENDMQRM7DEA6rCpTxIAIOwxH9jTOpy9mZg1anAWbg8qST37lt8Dv31vXpICFFVa6reE6GVlUMfmVgApYyYk7z7DswhoIaN+TS9mks4sSsKLgYMxAP9ftrNE8RThB1Y/wArQcY94H31mnvY/VQWhPOWj9rLVFKsrTMgBvwg9JlTBwPKiRmGfH1HZWDdIIUMAQFADgg9tjO2Yn3hTV9MLhtomBI7xtuJJMzoY8PcrH1FxOJHb65P9+08E9K5x1XskmRwR/E8dTjoxgAC6fGZwTsf7mVZW+AAEZiMycwCB5IJEk7DG2veD5YGJBYi0n6GCROT5/lp6nD00QlgtwAGCIOLcHcTP6nS3ExNHPykQlzRUXC06yLN6RGLhgnsPDEGGj3iROnD83YqIkAxgRtG2No/l76C4ji0CwYMWkSeqSDGTjYD+9geI4hSc1FtBzBOJnx80wBAnt9pLM31D08Fd00jRbqzwURxXOenO+5jGcefaP7jVd4/nRqEiTbBJxuR2z+HHbU9fhxWyoITBmTc0uBtIidsfXR/D8gp2B/TNuSpEnFwBkROMmY231UxrYRqcmSdTJJi8IDh+K+YdoJHbsAe2ndO6YHdoLAYUF4EjabZj6bGNeLyVRcOkEllDAC0dRCAn/SoPvcJnVl4HkhpAqFFS4yxKYYnOI3AP6/bQlweRWwS7JwvOF4SjTpmXsUZ/wDdzHths59pONLVtg8QzxNKp0QcAWlTgxMA9+/YlgWFSr6telS9EBFYM0BgGyFEyflmQB3tbERIHF//AAomkJNBZAuiXpG4DN2/vI09orflCT4Ku8Ny0Nx9Vqjh7JMLO7YVcwcBCfv9dPwpYhYw0THurAjckAyDsIJMTmYuC5P6FOq7pVQ1KrH9oArRlY61k4hs4mNu5lPlVpUzC9ItbZiDAAUGJAiAIzBAJOaA4EgeCZDsh24sZQkBivyHEEHaSJ6iwIPuIEnUfEUlc2sqMknsMeSZgRJ+ufrqfjuW3srZJlgLQZAJj8O89WSO3tGgaiVaSsVWagDQiiD0jK+0TEfp41sjSaKr1nnZZV5ggLhQduoqRkRvuDHUc57mdbcVzEU5YuAqgmO07rsN5M+dDV+WtVaGVLoAALXSuRbBGMmI+3bK/mXLHSvUpqG9PpBDkmGAW5cglsEsDOg/qGknKnPVEWrdwvHJVW1CIYSpG3uJ9t8aW8yWvSqJxFKolP0zMsAxEiSFvB8xspyPGkvA8sdHBRioAYwR04PVMnfpyBtHcQdQc3Xi1teo1yTi0B7QYlipWV+YDbvidadEmfZZLIJWWRlSfEXxW9f0mixlESlpEyGJwOoScTMTOteG+N3FtOuBUphSjmAaoXHytiGhQMnb9Z+YfCxSgCK3qHLrSpqLgSsnczv4GRtpfwPKTWFpZms3tIODJEXRGzZg5868zsXN8goV5xXMEqVGejSFOmxwrgMFzMKTnfOo6NdmO0sTJkiZzkzrSu9Smj00FqB7oYC6RgiY+8anoNTYXPKAYmB9d99dvogDz/z1QupbcTw7URFUUnU5BXqG59gR/trNCcTxYYZ8nq/6+dZpzpC00LK3T4qfg+NDq9MBOpJg4KkgA7dMTsPJPtpo5FJAKSWm2RKxdjtcLiNvzGqvw9FqdQHpKXAPg2QpEq1hm2DkAyRq51+P9amSyb7oHNi9MLcoYI5AIW4qshczgD5eShyiElFI/wDihdmukANIBMggBcEHaT4jGmFClXdIeDMbgTAJz4AE/wA8Z1rzblK06oKtKvmJFygECRHYqJzGf1dcsYATcR5yRPaCCex8bzsN9GAxwCq6eJkju8lPGpYoLj2zBG8b9gJPeJxudR/8LLST2QsQNuw//Uj6Zzk6f/EHLw3COwIODBnEZxvjMz4H01M9KalSTj04O4t3xPfyDpE8phNV/wAx5KqVoa7TSr55TaS1NSCthxuCCT232H5aacBxJlEAliflC9MFhmSbRB7x75gaO4+iLWJicSFkzJIneRJP8ffQnGOtNsFmtbEG2RAjEewgGYzESdRRtPUDvbKN2Edymgy1Op6assghpznEEKY7yBA8ab1wylUp11BqMdqhBCjLESoAOyg7Sw1WuH5zRDgmm0//AHP/AOdE8NzqkajtDxNMA3A/KYPb94mcySDtEm8RadgssDCYcqqC6qRVFquyjqwFSsggf5QRt99tKeO5yU4pgSHASmbSxMOt5BIBiCGE56rQMidB8PzCmvrAEi41SLmFoD1lZiTiIAJ+gj31BwlekpPqM0OTc0ddouCLmTIuyTnq+mnVRtCHAHKL5p8X160erVLAbDYfkuO4yPbSqpz9iTLtJGDJMfLv5wI79vGJjw3C1UYr6oCELDMpJiWZjsIsKAAbGfmnQPDGibC1FbQl1xKnpiJfABdmE5BAugYBinW2tlQerbsArTwHPnShc7F7TJwDvBKknBzMfU99LV5/WcXCSoYljEqLm7yCIJMD7RnWnBvT4cLgNTaA61hBMkCUBAvAjO0xEiTqyCoaNEVOHrxSNQtSpRAyDK/NNwYzJxhYOoHdQyMnC9F1LY7NX+vmFX+G5oGyQUJ+UrMNm0mQJGTbIu6jjONOq/Ji9tZ2sovABEs1w6QoC5ZpL7xOM6acx5jTSgS70Xqy16yEtC1JNG0KSW32tyCZzJFXiP8A2euiH0mSqSjq8K5YSyUWIAVZ6dye2BGppOoBBDW0LSJgyR9tFeSB4Llz+oKTXJcxCXqQzQeoAEdXSpY/Q4B1tzT4ZqLKrUBWVU9RQAdKuQxgGCQJxMbdtM+Uc4o1UiqGApyE9WqNkDLUZhTA6TdBL7lxB2Oom9CuUpVOG9Q0i5JogtSlVGYhSwtGD04wDpPad7I+eSSY2gA2q/R+Cf2NcUazkU0ubsxtJNNFX5gpXMmPyGqzxnMqwZRYaC9BeJ7SskyTvdjcZ1b63GQtKmtD1nFOSUIIMm5VYhuolckGIDA+xS1eapUIr0XXhWLEVE+YAwFLBIFlwLkxkZIicXdPIXZeL/f2/GEOKtHcV8KcQeDvRfUSAekNBGDdJwSZHed8arSciNYkXw3T+zCkkzd9pBC4/wA0yI1av++NapwdJKK0kFMk2moXaTAlkKxmWhZ7+JuqNbm3QBXqOz03wgUGnbG4ukBtlAiIHvq+KWTSWkDfjf2XhQKL5Fy6lUqenUpM1vzGSYicWggEz7xjvrNKuYcvamzU3DKwIaFIlQyghYBjYg9oGPbWaa4uJu/nutxymnGcR6gF6kLaSptmf80xIwLbSY0MHtKkKZeAApySpMQPwnvA87nTbjKVtMB2UMbrLiAINogwTBvJyQPESNV5OaFGIBxOCswfpOfb6/nrkxd4YQlPuGp1HsMsFBBi3P3JBkENuI7bRovgSqh/UJBC4lsT9cHBgGV+2kFPmZEG64jcx9ey47/xnUnE8xBYXy5wNsHvAHYd8bHudC9hdjhE15Csrc5QAi6VIj2IIjI2iBlcgzGpE5irFahqKFG8g3D5ojPeYyBAG5zqio4Bn5YNpIGP4nHf8vGmfB0CcCYzjfJHScjBE/r40JgAGSjErl0zl70HvPDw8sbrqgZg0AE9R2MA9OO/fWvE8NxGemR/pP8AGdc8ocAym5GlhkgDqxjt5z9J05rc6XF5tJAPy/xgx+U6bE0bBFrvdG8TS4gEyn/Iv8tKa1SrTIIQAGSQFwTcDPsdz+Z3zqZOOXcVR/5iNA814t2U21JBH75OrAEJKg5VxHq1KnqKGUEyLZEFzGADuV/TU3N6HS5A6QciZJnx3j7aR8r41qYfe4vv9v8Ac6MqD1CjMXVx8rRP/wCWPH9jTSBSSbJWr8PTVCxBudIX1UJuM5ZCsKAIkXT/AAmBK6qrgKwDBRaSGEqdzKSQZBgRuc7aytRsYn5wwImbYLYnvtExtk61p8AxAlzIzgb/AK+NT6XeKzs055HzGp0pcsFxRFNqW4qsLmDYC5x3gxgbmxc9pBWZaVStaHiOpfTKEWLJZiygqTOAJEbaQco5bfjpMiLXBjJzJyPOI2OjeV8lrwaS2Pb1KQ0Bd4glcx4/PtqGVhu9qTNBIUiqGkOKis6SrWze6iJJf2tBwdvroWjUp/JVSqwFQpTqKQ3prcweEJAWSrZJ+06l5hy3iG4gAylRUJkVX3M5BmQDtCxsdLF5VxTg02eQDc0wDE5IxkEt94xMaFkQrcfPBZ2JCY825vfZUHCBEVxbWFNTIVlIDwILBLVIjc7nGmvJePXiuLphqaVahSybrKYBzULrT+cE58CM/KIrtThOLRPSpVg5ANykiFEziYbMQbgdo2nSDjOArUnmooR994PVMH/VnPfOnxwCQUD6brQKNhWqpzGpwVZYqCpblVI2hhbEHIjyZIAzpRzU0q1RqiU7DJbEBbjbJAH4ZGFjvv20DwnLTVUWMpqmQqFvmAAgA7DuMn8I1HxXK61Gxao9P1PJ6QCYMye2/wBNWwwxxusmz7X9l7SVPxdKAGYg3Ak5g4O5A+X2/TRNPgmRb0p1g5B6iMBSu/ZjIJJY4iI86KPw1wz8Oi0av/tWAwZ8P1QFUEbhRdiYnxqenVejw4pV7WE24YhvTT2tGIhe+++jkl7T6fZEG0qieLambJgA7dh/cazTrjuOpmAMC4mIwBBjbHjbWaYJHBDSa8DXcgK7EoxgKlm5yS18QM+++NJ+K+HX6mpT6ZyLwFYAxAPaY/QCYJga0uOSZHSuMg4PfMZnYfTvps/FlwqIiFSzHfIAtiDvJzIOOn31yO9GbHPz3WuylH/A2pSWUQCZIEnB3GCIMH7GcalVSymSoI8DMDaR5842H00TxPHBGCvCgjIIkTmCDsBc2RGwG0ToOrWRXtClHPnK/SNiO42AGmAlwspS1RVbLmN5giD+RJMR7b7eG3BcMYEEZF242WMRuT3mIGe8DST/AADgSLYBkHAkH8OFiP6ac+oRRUmAUm7MRPfAAZRccGPz1j/JEFYF4RGU56zmVwZCjYgTBAHT+eDGhuF4BKsBlI75BkbfTt2950qpceyzYRBjMxHbET2MR/HU781emzGDiJIOQVmRHjHnU7WvYbC1F8TyFAhZQSQdp8/Uz7x40BzD4bdTENtM9sCT2+2mj8+Ap3WSC2Ti0mMyTubfEHbtuwHP6UrfsM/5SSd8R3HeMQe2qT1TxnTYz890OVz3iuAYN3juPca8VXH72DtnV94p+EZ3b5ZgiASIxOLsET5761/4HSJJDKQDEqcfx1ZHPG8eHqvWVUqPDPUaI2+38f5ad8LyUslRsABTJnMBSTBxGDvq2ct5QFOLfcM0ffAOnYS1ZuX/AE/zmT/DS5PIprSqLS5MBSRmBuKYWJJIALR2gWznGnnD8BVp4SuVc9Pp1JZTPcXkEER2JGD9dNanNVSZjO8gSfYk5I+uk/M/iJhVDLW4b04j0na09pa6TJGYXb31O5uoUUzVSUc9rcUllRAHhgH/AHmMSYAyJjHYd++i6fDtxaLY6BgIqZiCAGVTO4ncEd8Qc6YUuf0GKiqFXquW1gViCDJAgETtnAkaFSpSo1mrJ6bU6zAlgJKj94x9oxsCTqchorIBGy3WEu4H4ZNaoxq0v2igi+1h8pMEMcEkRkT9ZOvfjP4RdeFqVkZ2LMl1LJgLiQfJxtv41av+8XCgTczSMQmJ9p0q5n8R8FxEUjVdCrq3SRcbcgETMTBjWt6g69RP4KDU0Ckh+AfgesY4ioq2MosWQWi7ODAB8GZHtronxD8OUq9GwVEFS0iHEqZ8wAcGDIzjVKp/EXE8M3SE4mnYIBVA4InIjsY8nMe+jOG/7R2p0g/EUfRJaLsBTJMQBnA3nWyOEju0u/Cv1uvCRoFAoGl8PcL/AISpTq1BTfh3hqiAyzBR1AKSThrQM+2qZzbgjSqKiB2DLaZplbvxNip1TBVv4abcdxbGpVamlU39dN7SyAsZerTAlZMQMA95ydT0PjBKg4dqqetV4eSCXMsx3JWPmx7gTqqN4HeyULngpBxXD1fTDLSjqPTbBWIgZ7WmRtrNNOfcb/iHLrTtNQ3k3E9go3MYEgAAd99Zp7ZI6QWFUKVMgwDEjtP5T+emHAtbKgnztLe4EHfeT9fupo0+4nG8/wB/fTTh2E4A3EEGdwY2juY+hO2sesKKr8qq1cq2Gw8/hzAgHvkDfJ0U3IZe5ipVhdaAYA+UeYJOQJk9t9eHjSr52gA257532znOcjOnvA/EEKsiQWAuOMAiCMQSMjO22dIcXiqF+iQXpVV5JUp00qKbgwJxABOTbnyoBz5OjqXDBoUwMQVJ7y0yZPUCR7GNMzzBfTIJLQAgneIPVjGzRPc/ot4xEe40yQ2N4VWgDHawkRAI3gCZjU1kmnD7/flYJLUf/C1tQi2AFZkAE5YYkbm2cjuPzLr8uFRL6Y6zJjaS11uDjeO+06BpVTkXCWmfP1IB3G0f1GtxXGSGtZcgHcnOcCIzsffTuyeTTTa3thynXLuTE0whWetoDiA1xcd+6gKZ9tGU+RAOglGV2LGSACVEADxI7Y743mvPx7bnEZB8E5gztBuj3zphwPxBJAYmRbOZ2I2E5MLrnzRTNJo+orlE17SMqfiPhQfMpa9mUfNsCAZCgRswx9htpZxHKX4d7rgwBCiFiJkt9YAUZ7sD21Y6XNFKrkCx5WRJkjEZ3iRmRBBxvobieZK1NAYuLLMgStzZOfkYKqjfE+DoYppdnDHK20m4gcQxYCo6sGt3iSoOIG0kH+50l4luMK1SHqsKJiqLyLcMZHV1CEM4HaJzpzU5jSFb9mGHV+Ntrp9o3uj6HuCSbwnxKjMEYYIIiJVhmQZyZUEbE41SJHtH02jK53xHGVG3JP1J/noeirTtq+85+ExczpFhJItGBJ+WO0A/76RtyeMf37/w1UzqGOGFlqblKuIA2jGteL5RVc9E0xHUS2CBsce/b315Sqsn4seP7O+pX+Iyv9mNK74dqYssoI8qamsJxBBIEjtjsPb+OheKqPdMqTHbE/U6243m1/YToQVCe39/2NUMDzly20y4T4lqjsGMiIOP1741Lzbm9fibVRSDMwsGCJGQJ8/7Y0ndWwdl9gPvqXguYVKJ6WIJOI7/AO/bTB07SdbWi/NaAOFYeV/E7qqp6tVIGZprBM5xbNgHvM+BoerTSjWFWi6lpa5hIBuk7duwgY99J+Y8yqu1zRk4iAQfGPO/31rwNdQT64NvYgTGjj6Nod4XuMfpeqk25t8RpVASkGR4F2JCnvHft7azSmlXsNyJI2BO8D+51mnR9PC0V/texwgaPDOtWxrkMiekyAYM2mCcZjEjVu/7g1kKtSqU6tN0vUzaX6RIVcljJwQcx2xp6lUVeHoNxHE0kZJFMAOahDEStSyCrdMhVEELviNE8HUpPwwpU2qrW4YmrSDYSobmZwCmbplAAeqYA3CzdsNVUiIwVSS4BCCbukMsGZJGCD2Foxic99acVTZKYaekgSPBM4PtgZ9/rpvzqsa7H1XT1E6mZgFed7XOAQB2MRjzoLguW8RVa1KRqBcm0yFJ3HT03ZMhZ3HnRsc0uBAwp9BQlSobl7ELiz32mdt862qcYSXyZBgg9thGB2xrylzEiZYkdhggE7sbp8D8j5OpeJqXGTIxscTaFx7RjMRk6E2XUkkDlG8PzEkzA6jEgDOB2iBgfmTqOlW36Vw2LiYMdiJ2+/8AHQHC1ZIBIEscAgEeIBxj+f10XRqSROJ3+vnGO+gaNLs4/SW5SVXeo5FL5iwtAGZANnscDfPnvoKrIzcJiCMz7Ez53PidHJwL2lzILRbgAxBg9X1G+D99YvD1Q3ULX/EMyCBkd++M+32VYuhWEbcNQ686dVgmQR3H0BIIODgZGtKnEuwwQR8xBjGNjjMxESR99TNwjKNiREGJgyCN+xkbfXQqcATEE7kR4iTE+4/hoqbujD1CvEM+I7CRG+c/2dTByATYkqVEgbhdiO8k7sDn2jXn+DEgQVJmHPysPAxEgkGR7ayqcwM2xk5nYxG240WCmB1J3yP4kj9k/wCLbtkSc/fxnfQ/G80DiU/h+hwM6UcPXIgnIuuPubcRGce25jxramsuDNmfr2MAxvnuNtLdEzVrG6MEKT/FgjONQ1IOx0JV4pScj9ca1V42n6aMMWWiTwU4Bg/351EvDlWAwY2GAT/XWJxUY/v6anPED+4nRsc5hzss1UpOFpDFwYkn2ECNhJzM5jUacEjPBItUzABB/I/bOoXBcQB7ie0d9bUAbrlw2zExme4z7d9X9uC0Y/aLVhScPwpOwhSTAkTsZH1/21DSm0LHzDE/lP1J0dRrWls77kRg/fv769oV1QkspJbIJEkR+gOdKPUt07ZWagglobETZsLDMETiTuN86zTWiKSqGhh7jfx9B+Ws0rt7+lv4WXeyWEjqJCwSWxkTnsSfJ/PUC8cAIkASNlxIyIGw/wBh7ajenDA4+wj+B1vWQOQWG57b+/t+mg0eKet6/N2qMkuWVQIDkxgfLCkQo3AwNH0uf1jSFJbSquXW022EzMDvvgmSPOguD5Mr3GYtPjf9dBVeHVSsA9Xvtif5/prO6e6F5HIDUEkgGQZjJPn33+mmFelnYG5sgSCBBkfyx41tydEZYKYMznOTvLAwZzI1LVtcGVMhDBkfhZZJ6epjf8x2j30myXUFNI20FxYVBBLEkmQcYUTM+MH+zrWkwGTK7kTncgbyJA7aamopS5lkWhiJySoXuZjOdvOheIpXnJMiM47sxOAB76I2B3kg1sVHw3HQhBjYBtz7wSCPdd9S1OMvmD1GSYxk+Y2E9vfQnDKSDBiJMfS3H0MnR/B84ZHKBU6abQ1ou7999j9cDOMg4UbAtaKulCvGuoa1rSxIEnp+WFnMYLMfAwdRKxf5mDRgQQAMmSW23+0Ro/iKq2pCKB6SkrAgnJuON5M6D49ZAc5Li6PEYG+vMIcdslFVYW9Spc9imYJIuYAbKYySFxgbTI2OBKKdNirsDLiWsIyZiBmO47TMz20upC89gWODG0QD9ZkflrajWBvgEFTjOOpiIiO1vnvpjWhpq/nuhpNf+7bQ3psZBFkjJDIYXY5P72API30HxHJq1OeggSR+EvgEFbZLKZjJA2EHWtDjX9O5WKyJhTETtEdxManbmrqrkm64MCTE4iCCR0nO4/mdJIe07gpgcllLhZi4G0znzG8HvmPvrF4JSDB2+0wfH66atxpems/vD8yuT/zR+fnS6pUMHbIOYg5Pkaa15O69aFp8EIlSpJ/DaZURM5O/YfnrVuG+XtM98SM/y0ctOCs5lZHtlhHv8u+NMqPDq1MNEArNu8M2Lp7x40ZdgI1X6gMSDHaDn+PtrVhtv9jjVi4/k1JVcoCpQgbkz12HfzcD/p9zpIuRvoWyhwXtkE1MrnzuJ/npiomMXe85Ejz3xqH/AA4YGf7jWcAxVrAfcGBj89PY4k2i3TGm1kAdu8Hv/PWahrVYzAmYwI2/PXmsML3E0UGk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2" name="Picture 8" descr="http://bigpicture.ru/wp-content/uploads/2012/02/BIGPIC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B050"/>
                </a:solidFill>
                <a:latin typeface="Bookman Old Style" pitchFamily="18" charset="0"/>
                <a:cs typeface="Arial" charset="0"/>
              </a:rPr>
              <a:t>Японський сад </a:t>
            </a:r>
            <a:r>
              <a:rPr lang="uk-UA" sz="2400" b="1" i="1" dirty="0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(</a:t>
            </a:r>
            <a:r>
              <a:rPr lang="uk-UA" sz="2400" b="1" i="1" dirty="0" err="1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“іхон</a:t>
            </a:r>
            <a:r>
              <a:rPr lang="uk-UA" sz="2400" b="1" i="1" dirty="0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uk-UA" sz="2400" b="1" i="1" dirty="0" err="1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тей</a:t>
            </a:r>
            <a:r>
              <a:rPr lang="en-US" sz="2400" b="1" i="1" dirty="0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`</a:t>
            </a:r>
            <a:r>
              <a:rPr lang="uk-UA" sz="2400" b="1" i="1" dirty="0" err="1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ен”</a:t>
            </a:r>
            <a:r>
              <a:rPr lang="uk-UA" sz="2400" b="1" i="1" dirty="0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 або </a:t>
            </a:r>
            <a:r>
              <a:rPr lang="uk-UA" sz="2400" b="1" i="1" dirty="0" err="1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“вафу</a:t>
            </a:r>
            <a:r>
              <a:rPr lang="uk-UA" sz="2400" b="1" i="1" dirty="0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  </a:t>
            </a:r>
            <a:r>
              <a:rPr lang="uk-UA" sz="2400" b="1" i="1" dirty="0" err="1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тей</a:t>
            </a:r>
            <a:r>
              <a:rPr lang="en-US" sz="2400" b="1" i="1" dirty="0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`</a:t>
            </a:r>
            <a:r>
              <a:rPr lang="uk-UA" sz="2400" b="1" i="1" dirty="0" err="1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ен”</a:t>
            </a:r>
            <a:r>
              <a:rPr lang="uk-UA" sz="2400" b="1" i="1" dirty="0" smtClean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) – різновид саду, принципи організації якого були розроблені у Японії протягом 8-18 ст.</a:t>
            </a:r>
            <a:endParaRPr lang="uk-UA" sz="2400" dirty="0"/>
          </a:p>
        </p:txBody>
      </p:sp>
      <p:sp>
        <p:nvSpPr>
          <p:cNvPr id="13314" name="AutoShape 2" descr="data:image/jpeg;base64,/9j/4AAQSkZJRgABAQAAAQABAAD/2wCEAAkGBxQSEhUUExQWFhUXGRoYGBcYGBweGxwaGRodHRwfHB4bHCggHRslHxgdJDEhJSkrLi4uGiEzODMsNygtLisBCgoKDg0OGxAQGywlICQsLCw0LCwsLCwsLCwsLCwsLCwsLCwsNCwsLCwsLCwsLCwsLCwsLCwsLCwsLCwsLCwsLP/AABEIAMIBAwMBIgACEQEDEQH/xAAcAAACAgMBAQAAAAAAAAAAAAAEBQMGAAIHAQj/xABDEAACAQIEBAQDBQYEBQQDAQABAhEDIQAEEjEFIkFRE2FxgQYykaGxwdHwBxQjQlJiM4Lh8RUWcpLSJEOTskRTwhf/xAAZAQADAQEBAAAAAAAAAAAAAAAAAQIDBAX/xAAuEQACAgEEAQIDBwUAAAAAAAAAAQIRAxIhMUETBFEiMpEUYXGBobHhQlLR8PH/2gAMAwEAAhEDEQA/AL7T/aNkzEeLc/0bDqbE7dhfBGa+PMmgBDs0xEKRuJiWiD5Y5Z+6ZZlIQrUYfMaa3B80Emf0Oox5lcm7zDOsgjUaJC7xBabmegn1xzecjc6FV/aEGIFGiWPWZ29h9t8Ks1+09kUlhQSAb6tRBH9oY/QxjnuYpVFbQHZHUwNTAifPUSfLrHa2F2bzFRCPEpUzzf4hpoyNNgQwVbHzONY3LsZfMr8f1iJXNJFyCRvPTnBnY2GIOL/EVXPQGe1KAYULcwbtOiYiw7Yp9DjC1APHo1NDEotQT4e8fMRcTH6sds3nmo/4JpFNtNMCYuNyG7zYxJO2GoSugoY/GnxG9QUxVJqFdQVpTy2KACBEgXiT3xTxX172bcSbH6mx9MTZnNVMy58QIGBiYVSIMXYC/XvgKvlWT5lkR0Mx5nTcY3SpK+QodI6rpKxTKyS4eoQTsBETcsNx5yMMeD8QZaTqKaS4JDhRKkGA2tiNM3ETG9r4qdHiLIRpiNwItPeLX+3BmZ4y7IqhdJB1WuG8zqkzO1+/fBpYBXD8xTpmarNrno1kI7EHfzNo9cTZzjkGxDhbqXJaAREQLD/NPlhZlxUSq2gHUYBAvysAY5YkwZtF+g6S5nIvSIZk0ki0qAD/ANMEi07z2xLjHVuKg5s14lPV4NRpInSSDqjdBBJHnth98P0qqc/jBVW4tzqNzzSCo2uDfSLTit8O4rVDG9QQBAViCemwhSNumJM98T5mArKFIJhgIa/r3698RJSeyCjrvC/japTCamWukkPUmTNzIAFhuJ2sPM4gP7TT+8MNA8OGVYabxKmbDff1xx/JcSuQ2oTeTYT7XG+JKdYarMPUH8J+7Cjjcex7nbfhz9oAdtNZCuo/MPlktANzbcDePTFt4rx+hlwpqP8AOCVC3JAG48sfPvDnveCDMjvPf8sT53iFVGGlWYECZg6QJuovG/c7e+J1SuidTO3fDvxdQzcheQ2gMVuT0EHcdsb8Q+K6NNiqzUYEhtBWFIGxkj7AccYyuaZ1lGRri5Chbm9wInytJHng2jUeQJUwAZZlYTEWBIZd5hfrIvMpySK3Okt8adRSAHSXk+dlBv6Ylyvx1l2s4ZG7QTt/lBj2xz3N5kOArCiWty1NQBAktphZ1CR6Tc94gwkeFWYROpWOuwEEK3KVf13BtjKOWXbFZ2ThvFaOYBNJw8b7gj2InBmOKcL+JalOrqVSLEeKVvAmVceHYAnvBkwScdR+G/iSlnFJSQywGB7nte+3tOOiM75LHWMxmMxoBBnsyKSM5mBvpEn6fqMV/wCIc7RNJKVemSajEIi6ipZdR5vCO1pIOx9CQ0z1Raop6eZAxJYMAqlQRLCeYAzywRIEi0ij/HnGRSXlq0mqkql6NSdBF3Y6wmoHmFrkKMVETCuN8S/dqD1NTSqBWy5qUysVDy3dWAA0uPlMiALi3KOKVCW8YZhfEUaghRmanpDaeZ41BNLLGo6ZPKbxDxjO5gNVFUzrclxIOpgCARaQAGgiSRsYtiuZ9ClRw7QTBYghgJuZg3MR3xeoRmY4hNUPUmqoMw9yw/uI3279fXEGbqxDAELUk3M6oN/UBu/YbxiBoO5+n34hJjoOkbH9emJso8n+378ZjYt/aNh1HbGYQF6ymYqpKDQ0hZ8EqCQZsSy3EQY2xrl82RUPil6ZU3YtpYr1kFwr9ywE2F+mEFPJBCWcM43BU6TpBvI3B2tfBlHLU60qNepQAAWJ9CZsOnbpOOZxju39SbD8znFcx+8Cp0j5oA2BEkeUhjMnbAbZ7wud0RgGIXnIYWkFgGMEydxuBtiTPZUKAMzS5TBWoHU1ASNpUtIEbNvBjbAeZQBQGKspiIBHN5wTBsb23OLhVbf79BcMKo8bpuGDeNDROqoWCyehMEd7zt0wM2SphlcMzIehBU23O5BUb+f1xFSyNO5GtmvyDTbqI7/TBfDc2OalUYqxU8sWFu8xtaPTGlpfKOzelmlFQKuo7xqS2nrIUE97bbX64PzPD0VEJKKzSSlOHESFh1KgKTNpG3Xso006dRXqzUp9QhIB5uaDN2G99+95w++ION5YPSNNCEGvkmQV0wssWJ1E3LX+Y9oxWzEVjM5QDSIAKrLMGZg17HaFJHY98QyuqSoblA5iTFtwJjvYyBOCa2d8RUSQqaaZIExrVSuzTe5uLXwK66QCymDJDEWMdRa/+uK1BYbmmLBWC2BEBYWeVRcTtyT6yeuIqWapx/EUs4MKCBEeg3iOpj8VFapqPWMalsGm+RjnP51qkFmspIsRN43Em3nF+uIstVRD/iNv2Fh7gg7+m2FoP664lFP/AC/9Ux92DSlsFDZqviaopAi4DSNUb9IE26jHq5dQWXmVlJUxLAkRPS3p6YGMhbEGRbSDf3iNxiJqRg8wmbgW++D9mB1QDgVdAuZG3b8cTnPBQHvbYbb+ZthFQqqLbH+rcj9DElSvRZYOqf6iR9wJ+3GbiKhnW4sWI1MoEAFbbdgEAEjod/piXK8QYMPDKodipLmY6qTeYO0XPfCGkikhUGsnu34aR9cTZnhRplSWXS8gFeYSNxeDI8++DTFbDLpRzHLNWqXQGCPAEqSJUtzWGxMxbffBX8NwtRVFVBzfw9WoN5oTBt0N94J2FPolARrphlIhiSTUtaQddvodojE2SoeBVLrUnLi+r+1rcyjeJgx6+WMXC+xvctOWC1KpYU1SLB5hjbdQBa26uN7bDDRFp0gxpsIuWKnSJ0wWOkANFyZFuXvZNRyStTEkBZAUyDM7RrFjaQIxNofYURKnUp1LBGxIKyyNpIuQPrfGE1vyQ7R1P4J44zoUrOsqwWkSxlwRbcX6Xkm98WzHBKFVdYrUn1VARrJaGi421BSbWPSdsdZ+C/iJM3RA1hqqDn2HW2xIkCASLT643xz6ZadjniWYSlSqVHHIqMzCwkAEkcxC38yBj5u4xxjxHqJ8tIVKj06YVTEkkFoMEaYncH5rwDj6B+IKj1KDrTqGnMaqgUkrT/nZD0cCYiSCB1x825/JtUcGS7tIjXqbVr5dXLp5pLCCdr7433oAPPZrWpaCFMAsTN1UDykxMCLA72nEVfPvWfxajanAgsdKnVpOkmwkzfvCxIAEQVsqVY2Jn5TG94t3v0GI/wB31Kz2AUSSZnmsB1knpaN5ODcBjwzgZzFOtUV6aaNIRWPPUcgkpTSb2vsSLeeEmXoliSY0rdiQYHkYv7YLymYenOmVJWxggwSJ2/2wRkE1jw0OioeYfMfEkbHSDcRN/wCo7bFjPa1SnqPjUjVqElmqeNGoteY0W32Nx1ANsZh2vwyzANRpaqZAKszsGIIm40rHpHu3zHMaaGIprL54Mp8SZQNKqIt8sz6zIJ88R1LxuDG9oOIDTPbbfEUnyA74TxVQCKjNBnluV5gJsT5YUPXiVBJSTE/fbYwBjbK5N3+Ue/T6++JKmQZTDR7EH7sJKKbCiNM1EWBA6ET/AL++DMrRLKxGhAdiW03sSFkwTB7emJMpwsESdut74OT4e8UHwww672+31H1wnJdD0i2qAoKltZgEEWkRtcdD+uwrVTAtsZ2GCa3B6itDwp8zv6d/bA+YyjIe/UXtilXAqCqWYAAPKKkQDO19/lPN5nbpjzN5xamknVIkkmGv3MKCTbck9NsL9fcR5zj1ELHlBPtg0q7FRLWqK3WT3uB9DfHi5JymuOWYwfleGqQC5P8A0r09ZGCc1RCqApkT1Ike3XC1pD2Qqp5I2JFvLEy6j8hMDcTv7YYsQF5SDO/+vlhdWOm+3YDFXZTI3qkMYJHvjRl6kkkbn8seRPuRiSAGYdQxxS4JPOYgTJG4n8jvifJ0Vd1pmmSzGPmAj/LEmB548SkWBIAMWG8/fbE+XoaVbYsRvvt7+ZxnKQD4HL5clH1BxpkUkE6Tf5zE+0dd5x5mc/lSCtNdQbml1EBhYagTFp3B77YTjh+qmU0DXEg9j0E7xHTEeVzLFTTqEKLbqCLXvB+3z9cZaU97JHOaoUHUGqgQiIenKrFvKAT07+xxtTbLUEXl1CIkMNiP5jqgE3vF74X16ZNMCm8HVN2MWnrNx5RgeoK5ALKrKB8wNyPbeJ7bfXCUbXI0HtRFai4oNU76GdTqAYMdIEaWUi1rjzOPKXEWpBPEDKt/DqhVJsQYBGxEEHuOmAOGFqbB0llkFlAEx7GYicejPGiTRqK1SlOoK9vmi4ue1jvM7YrTe3IFifJqyNXpvS8ULLOkiWW7MBEQ03gbnbribgvGqtBjmAHp7+IIIkjZrlQw7iZJJ2tCjJ52kraqdNaVwBrBEhrHa35yR54ZHMOgDUmQ6LOpMcu1gxIjoe8HrjJramIuOV+NhmVqJmV1PqUU4JCIzGOYU4abk8x5gSJEE4qnGEpiivi5ylVq0yIFNXLHUwLfxbAga2M6ZlYvAgepxGo7EMENICSQSRpMcx0NHLY3vt2ACiuGFVhSJ1LrMkEklSZPeOWP8pxUJuqZVmU6lRGaoVqAIPDlZBBKkorkQYMTc7SIi2FlPMmAytZGLAWgNymdJkdFBteALgYvHDuIK9FqCZQr4tNKTVFC1HcgszGEQEAqWAIWAEgdYsf/AC/litNszVarVkoir8qBz8pL/MVED5WNgRfmG6VoDkKhzzzyaghOq8sCdrkCFJkKQLdwCU/DD4b1RCLT0xJHMxYyAyiGKGJvfe1wLx8bPQq0iaYqmmrlKShK3h0lUgszVXBaSWNlgQ62YhTgbLcJ0oy0yxR6azTTLs/z1GMF9BbToCmf4WpWMEacUkBVspQLqGbiFKkxJJSo+Y1gybtpRhJ3363vjMecTZ6dVk8Gk0RBanqMQIBPkLe2PMGke4ko0SY7YbUMsSlhPph7lqdOnJREJAIAMkTE3Hf3xBXzmw8FRV66AQLmxiYJ32xl5E+BpoX5TLuv9UD2nrbBpylZgCVbSdjpmffBeV4hA0sjrF9Q1co7kbR9m+LHUz1NcuqrVVzphlQalMTFnFjebXwtXdFJJqwHhfAEKfxJHcDp2JtgvIpQUOE1chk6hBIncCYYT+HXCvhgEy9QAMbiSSO0jpInDXP56ip0qUAiZAJLEd5Uxe24tiHJsaextXytOskB4iRcx9JMH3OKdn8uV5XUiO4/Qx1zguUy2jlGvm+cmQRtJDGIHWPzwDxXh9OpCPAHQQdNpLXnYgWjb3xUJDaOVZfKq38syeuDEy4p0jy7iZ7Xw2418PmhL0jNOZsbi+0ddumEGdzNTQsAhYFxONrIewOtYmygz5HENWi2/Qd4n78e0SGNyZAvCk/WCNsabsLyu55Y9u+IZmzRAD1xI1Hznzwzy/glSanLBUwB0BvIO+Da2YRo1CnpjlOi8QI++e32YhzrhC2KxVQco7n9ffiNjzOd7/jhznqdJoKkhgdo8+wmDbCgUizMFEmdvITONsbuBSWwRw+G+ZUPq0FfMDDDLoCYBIW8kCTHXfAeRpFLxLHy6dPri6cE+HwV11G0jeF0zHck2At1xnLZlRRSK+qTvyneN/KQQRjVcw5nlt5D8ReffFi45kFIYqG5TdrkQTabfb3wpy+XiOc+VjE++4wWSyUoSg0gAiwJJEz1ECbY3ytMkMrltfR5/mAkecd5xj5RqiEBOa5ETY9Ijp2wIaFZHXWCFiQehgH5Z3iSYPfE395F+wTkK1Oi4V0GphZuYCCOoJg36qO0HpgzN5SnXXTq0sLra8xcN0UkxMWJ6Ymp00qUwmolxzK8kMCymDpJMjy8r4noZcK2rVLARzC329MS51v2NMrmUyOYaaa021Cbm2kjudsHcOycArV0o3lqRiJvq5YZfK/lixNXYHaixPddJmx+aN+3thRkc5Uzb+GykKZuFJ0sJ67WvifJKV+w6I6NN9bCNKkqCSSQZ+XmAAjUBzYZVciiOrkSpsYJ1CosD+URF5mZMAXAxFS4NVpsSazu8FfkEMsfyhhzMLH6+5dCqiB6oBakeZugPcgHYwSSOoJ9MQ3e63BjLgvEKeWzNHMoGVbJVAmCpm5WLggk+1r4tHxB8PrnMswp0VRlDKK8K1MqQKjNTGponU56EEMJkiaZSJqavBFN1DXRm5YYTIKg9IkERMGdsXj4D+IqeXp1adVdMtr5ZJuApBUgEQFGwve22Lx5dOzBMky/AQzpQrVXWj4QVkVdCNpGgq9XUdVMhByBl1QCQROB8jwhKVXMOArq4rgUKaJ4QHiIFbRrh9SqlmkyWi2LZwz4ioZqoKDUyrWdA0ENpuShB6HvB8sNstwtKb60EEghupba5Jkza/e07DHSppq0M5BX+GuIZk+NNGkHClUXKow06QFM6GuygMRqMFo6YzHbIxmHrGfNPiuASw0ta8i/W/ljxM2VFxO14mZv+h64ArZuKYIneDIt9lpx7lFNSCbR0U7diQbY4ZLtmb2LDlaoqko6g9maB9mx9xj3M8EpqVqAwYM6BYdNo289sJ83xFlEBjYeg+3fB3D+JOLMYmx7e94H698HCcd4OvuC2aZiuZgahpmBpmfs2v8AbjUZzQJqERMDaTfYjp0xvnc7A1OgIghmKmxFhOx+ke+EzqDAp8+ozoIF/rbY4UVqVyQrsfJxYRpDBV2ULYXnodifLBqZlmgMzRHKQekWsfXvhW1dqSiUBJAkuB69zMEnbG9TPFqesEEyARO0ja1/K+HDJJPYpNoIzPEFQENJ79v1fA3iJVUrp0kixBHXv03wnzNe0NYnYn0F/wDa2N8rnFWJEnqfzv7420urXIWwuhw+qoIvubqY+yN/ywPxDhFRzqAhhvJF4899WGdTiSFQTIJ3A6fZ6dMT0a6utiB2kXxHlnHdoQmyHBLTVfSRsszAvBPn1wVW4YqrKlankb/rrgWrmIY2QtaZbr3AHTBGR4gTywyhbcp27e18S8mT5gBG4erf+2VIgwv1jbEVfh2kE01KMdt7/X8+gw+zYYoHWVM3W+xNj2F+pERONMvSqEX79TB9o3GNF6h1d7AKMtk3VCYLlhcneSOgOGdLJk0VNWodQJ5TBtta9piSfMW64hqZRgTJPXqTI9x+OF2Yz8mwIAMC8Ttvi9UpcMpSY2NSmLaR6frpgRsnTJGnUt5IBMEX26C/3Y9p8NzDIKi0z4ZXVcoTpDEE6QdcCDJI89r4ynUtMgiII/Gx/DEuModiNP35gAouo2mAT9CL4lXOMBdYOw6gzbrIwsemUJAMkHa0HqLH1xZch8K13y3jlaQUzy6gpK3HkoMjqR7bHXQnwhgWb1EqByzEqtvOwi3v+OJCg2LNfv8AlP6jAtY6EKg7HZjcGbiIvF+uA6OaDbkD12i484M+mI0trYBnUbTZpAvBHMPv/U4lp04+Zzp6KJA2jqSII6EYBZ5UEADbmF+n1F7Y1zlQwnKzT2JgR3+v24KdAhllcwAChcuPPpP9P9J8x5bY0pUnWprDU9L/AOICobWNvYlSRN98aeFJ5mAsLCd+8kk9TjcUSqwGvEg9Jg2PYYhTp7MLNs1Xp048NQJN9JA8xIAAsduojrgNeKFhYux2m3p+vfANLKNWDMxZSCQVEAnrbbEn7iQIp65BBINgffrgem93uSNsrxDZgzAAW6QbTf0HTDap8bZtyYzLi0QsdABbzi/164p1Soyn+IGHaLjEtCuJABAG8yQY95kYEmlswRd6f7Q8yBBrmR/YP/A/fjMU9susmWPscZg1v3YyduH5ikJaT6EtA9hJ+zA2ZrEDkTTsJ0kEjtcbx06YuwpmN/xwtzvAke6s1Nt+WCv/AGsCPpGMo5k+TLye5TqldiYOkzOmCCZHkBJ9cF0Mw9pJgnqPutucS1eA5mkxYjxhPzoSrj0FxHkMScNyEtAZqZ/uEE+RIIIPt3xrKSq0XaoOGXpVAGeoQelmkdIABAO+32YgCUwDpBmLxpIN99OmZ67e+Js7wKs5t4bf5j02sQIt5nEND4cqydSwfJ10xtsbzF/c45uV8xKa9yvZ3O6SQDbsVHXyAjp0xDleJqoZSAVbf1O8SJGHzfA1VjzOiL0mWP4A/XDrhvwblqZBcGq/91l/7Rv6EnHRrxKI3OJWcnTqV0KU6U02P8iyZXuxtPke+GGU+CcxOptCrGzGTPmFkfbi+U7CBAA2AtH5Yx4Ig395xj9okuCPIzmlXIFQ2ouCJAMSCegAmxJjvh1kssSdOoupjmKHf3n78WN+D0DvRQ3mYvPruDjWlwymvyal9yR9pwSzalRXkK7/AMi3c+MomdJC7et/TrjY/DVdRyssWsYYHz6R9MW4UY7HGNjN5JPkjXIrq5fwVK1D80QNLR6CNvLAtTKVAwjxIJsEXUPl6ybdRv1xaTV7X/X24I0Pp+Srfshn6xiLaKjN8UVGrUpoIqT0BmViTtKgy3vbzwK+Sp1CGBI1WgElGa8DUVlWgXm1sMs98GV3HK9UEwB/ClQJJud/cG+POFZKvSLLVqsWEnmplLR0P8wk7xOwIHTS6jqi/wB/8FpP3I8vmURlVBpIW1zc3BA76txhLQyRQzbSeoiwB64uFbOCZFLU0i8BjIsJj5RgelWpnlKUvICPuB9x6Y2zeuUopJMbl1RUq+RpLLeKYHQ80+V/Q4e/B+eP8RdQ0ghgu52Kg/XB+c4HSbL1a71Qgp2CqB85HLrBve4UXNwdjir/APMYpoFVEJ0aCZ+VTBMeZIme4x6Hpt4KT7NIrY34pRqhqgpjWskjSCRBJ/qUXveMI0LqwUgzI5WF8Ma9YhREiZbmJte0/wCmDMrXdhchj0O8bbmBG/34zm9LdITQM+SdhqVdPWA0fQefnjyhnYVlNokQJnzAwdzfzuAemkAkfWPxwUgoldR1s/XpI9Inrjn8kv6l9CSu0cwg/rJPodz2IwVk+IgGBPpt59T+owRxCpl3sAFuCTcydouwge2Pctwim62ZS0GOaBAuJ6de+HKtNyTEA57O7Pc9DI29cBVuJkiPLz/Oe2NeIUChKxpYSYDBgR5RP34AVxuf1+ONYQjQ6GFDipFjcG15798aVMzcFWYHz6RtedsRjg+YgEUyQxtcd/Pb033xDmaDUmYOkHprkCP6hpiR57YpaG9h0MV4iert7AR9+MwHTaABpPuqn7SJx5haUFI6sLdcbo07HEGjG6UydjjyLOUIGPXRW3At1xosjf7MSoynbAFEbZfEtMDYmMTKB3xq9LADR49Md5wOSBtjHBXpjBUBw9yTzxMTUjiJAN4xuHnEjQQL48LeX5YgbNBe+JTRc3+ycGpR5ZaRq9Uj0xDVzagFnsPtP0v74ISgGWZg3t+umK3x3hxqNqFUKoiwIJF7iJF9zPTFwep0itEg5+OKnyqB0nrPvf6YEPHyxIJMDrJEDy/K344X5zLZVCq85MSSGALTEAyPL+UDe++AM3Wy45oqrHTWD19Jn8sdS9BqWq7L8LZZcvxpp+a99vrb/Tyw4yPxLpBQhHRjcFQwJ7mLz5+uOfPKlvDZnCkSAvN0Nx1HmPfB9IVSASsSIOrSPvvOMJYJYXd0Z6ZRLJm8pTM1Ebwgd+b67Lfp9fIYTVswVqDWqlNg4OrcEw2o2bc81u2J+F0GDFGKhGBE6gYtbrMAmfbEuUqvzBjJiIU3HQgflfrGM9Sbff4GsXfIA2Vr19dJA/hBHqOgJ0lkWUABBE6oMCQYA3OKaVqKTyypEFWB+ztb9Wx0F82tEB6jVAwsCQYAboOWL3tJ6TgaqqZlahVVLEMFOmSGI+aBtIANu2O/F6vRBKUWaKRXKFDXpNMAqIsAxAN7kQe1p/AYgGf0sV8MknZiCLn6fofRpl+H1qLGdIHUM0AlSCpmwOq48pG2B/8Ah1TM1GqtKA/zbsSdmP8ALHUmRN/XHQ8kLb1bAaVK5fSGAY/2kgiO5N/rO2MRZJOoqRNx69Z3w1p/D1RhpRw19chR13Egk9t7YXZzg1ehLVaVQU9tcW2HVZAxMZRnvFksX16OkggmJuwESPQxhrwdTULBX0na+xGx/wBsV/xwCdO21yR62ne+G/AaumsrAhSO66vsvOHl+V2DCq+a8GYAdoCu0QDpEbCwFtsRFkqQ5py6EN8tmABsZj9DGnEeJO9QrUcN0iIntEbe8flC/EmkQbC1tukRfeY2xlGFqwoNXjRI1cxQEaiwgKJE7eVsGZFvGBSrSYpYglSVIA/vJGokgmwvgvgC060iu1EzEK5Be48gSLeYwN8VcN8EBkDJT2B1Bk1fUwT0mNjG1p0vGqjGvvoV0+AscFyhuaKE9eVvwIGMxW6PFiAAap9o/DHmMtef+79P4DUX3UB1nGyweuLJ8V/DvDcqkslVWfVoFOrUNx3ljAkjFDauEIADib84awI5Rtf164Jenrsl4kOtHnjzwzgDKu9RlSmw1syqAwOm/UsNgJHffDyv8NZ+mJ8BavnSqKR9H0n7MZ+CXRPiYGjEWviQZgdftwNWrPTkVaVSlH9dNl+hiD9cavmk3YqBBPTEvG10S4tDDUD1H1xGaEHphK3FUINtvP8AV8TJxdQYv9R9mF45exLixkKN8bn7cDZXPI/ytP2HG9XNBbkiI3OI0snjkH4nxClQXU9T2ESfTCinxrWJDTJnoSpFxcWGKLxzOmpXqNMnUwmegJCx5R9+I+GV4qCWZV/tj8ceph9Hjik5K2dmOKSLxm+I1JsWv1mJH1xpkOI6XWpM6TfrbqPXz88aZTMrUCqCpY/yyJBPQj6XwflGRJNNAzj5iJPNuRBsAO4379MbZcscS4/Iqc1FHQ2+IGeIUkMGs39JgC1gbCbjrF98Uf4q+FqeYq062XNHLFbut9JKlSCEBhT80gED5fXAb8YPcse28esfLfuAB18hqnFBabCN1g3Ftj5DHmfaPU3s/wBDn8kgn/lapqWr+8IXVVDGCdTKBuZE7b+X0kPw0WYsM2FQmQPDJse5LRgGrmWaDTae6xp9iR9vmfPB+T8Sqt6ZgbM+mO8yY1L6Yzy5s0l8TX0QnKTCh8PKL/vBJETMDfyg4myvD69Oojow0iQVcKwIYR3m1iBAuMC/u9QERWUdxqP2dd/x9cT0tdhKkdQCB9/0gCO0dOeE5wlqT3BOSdgmeXPAuaTgyZ0SATckTIja1iME5nildqFU1uVqYUzoJgFoMEMsxF+gsbdSqWtyFCiJMlmgDrI6xvt5DvHnFclUoElalNgbBQSG9IIjqLkiZx3w9R6nJC9CaNFkk+iq8H4m1Z2DN/DSQWMhusAX38h/rhs/G1QQlwJElR38gAL9AP8AUfN5OmFLmhoIu2nUk+ZCwDHnPfC+nw2jU+Wo6j+mxE/ST6T7453LHLlNIiTsbJ8Rz/Mw9/1HTpiX/jriDJYGJ29pv+pwlGTpJDPULDosaSPJ9/sjfBNLiVIcq0kMbcpY/UyThPHFPZMlQGOVzFFyVNJRJk6VAJJtMCxJHU/hjTMcLTcAaTALCAwMdYIj2sZxAMyp/wDZIJ6qD9gIIn2wflczB1AqVJgiLg+akQB9R+M8bxb/AAf/AEdVwA16KCNPhAtG9MMSskfNfUfr+a7OcM8RpDiUkEBGWCbrIQGPRo388W34g+IczTqK9OqzU2jkGw3BWPQSPbtZFxfKM1ZatOvSpkgs40d2hTpWLm87bC5O3o+HRj1xl+Zq4tK0yt534XqJTWorh0IF5gg9ZHaZg4Lyme15c5SvT0rqBRhKgAkagOkDSpnvfFgp0FdGSsaVURqTlKw2+5JOk7HrBxXc+9YSlWnEMTTfflgW1jewFj2Fto6cHqI5VTe5cJqSNm+GspNq1aP+pf8AwxmHr8ZovzOqsxgklSTJHU4zHkvPmvv6Iw1M6X8f5lUKcyMxUjwPDU1GWbsrmWSNpAPpuRy7iBprmcvc0gKfis7MKi8whgpSCC1+Q3mpBsb2f4iXxsytV6yahyyFAIF9MGLkbajt/dhRx3hlAaHoslQpqDUag0qwYEkh2Ytr1XufskH1Gjq0sM4FnkpaCFytUHm0GnVBDbwNKshggd9he2OzUDyrsLCwEDbsdscG4W65hhopCn4VirsV1T8uhkUhjO5ibgX3x1H4dqZqjSda606dOlS5WdxpLdCXDHSoAgiO0YlOmJoS/GfxZrFTLqNEsFBLaW1KZMyYVT0J7HyxzrP1eeKyCmTcMQxDtA/mUlY38rjyBYcd442ZqFvBaobhmokt1BcA83IQLAj+bbpgPjNWjTcUGbNUUkHU5QwdB1AKpCkSV5pBsRG8Kr3JoQZpnDTJMybj8yLggXx5TzcCArDVYW7D8OwI6Y8zJDoQhd6sDnqFlIGoMCsuRDAyQZi8E74Y0szW8GnQ8Q+GvOV2BY3kb7Dr74GkuRNHlPM6DN5MRNgCAJCi19vrg7h2cb5TEddV/UDscecEz/gszVKdOorqFCOx0qLTyxzGYsxvpHrjbI5JXlpC33AFp2kSL2FlEXmYxnKMWiXFMPqcLy9QS1FDP9t8BH4UyhM6Svoxj6HFo4RwRvBSoa1FFeAiM3MSSTLGIUnt5b4Jzvw/VQc1FyO6rqH1ScY6ckeGyHCS4KbxDJ08si+EWLE6RLTAi++w2+uEdKpmK7EU0qVG6imjMAAIEwDpBk81t7YsHHOBMx/xWU9FdYjvGxv74J+A+Gqj1Udn1ESCglQA0GRIt8vXaL9MbYMet/E7HGLfJJwX4TqI6/vNakgm6wGIIiVIMA37ahvfFu4hwqjmabU6WUpiBK1kQJpGw0iQzsIm4ie22E1crSfncFpAaoiMoE9WJsO5BO5xoPiinlgPC/jsz8zEQIMmwi8/1dTO18dixRXCNVBFQ4bRWgxZhqqy0c0hRf5TYXHkIt2xLm+Md29h+vv+3C74sqslbxDTaktaXCMCCrDlIgi4JEg+ZA2wnWsJvv6fgI+vnjhy+n+K2RpH44oX222/3tiannmHX7f9MV414EKBPcCPw9sS5eo5YAAyTA/Xqf1fGMsCFRZaeeVrG89+vrhiieIDBE/0np3Mn026yO2E+WWnTu/O30UdTsb9L7eWD8rxMs2imqTG0KAB3YmABtckdMRhnPFP4Fa9hq0w7h2bZKehlYupgECVI/uM8tvsjElYJI8alpJ6kAj/ALxY+xwbwelmi21LrJ8ajNh2FSZiYtibjmf0qBUUgixESDJ23IZbQfS3l1vBDM9k4v8AQJQUmIs38O0asnnUm8q34NOIT8PFV00agUdQVufMkb/T6YZvn01EQiLGpSNXNqJtEmIiLADftjDVvbHNmhkx/DL+DKSceRFS4DWm7r/lv95H44Lr8KIVQGqMSdJGjrEggg2HrInc3wy1HHvie2IjKPcUCnXRTKPFa2XqKGm91MWYAxPbcbdCMWfMilmCagyxoUgA9fMGqY1EfyUyDLTeLEyb9cGNVBiQDG09J339PswDxiqmjSRM3iLDe5HpON8WSMXVbPlFRn0KK+VVACucpVCZIXTUUATEywsfLz3g4nyniRFQL4ZFyWDKfYfkIwHmsyifKiiZgmxAn6k/T6YirZzWO0D6b+cRissIy+VUU4ofePRFhYDYANYf92MxQa2edWK3sYsCBjMLxZX2voirZ9W1uE0X+akh9sDP8NZU/wDsr9T+eG2Mx2l2xXR+Hcsu1ID3P54lzuQXwXRKNJpBim45GPZrGx9MD/EfGDlkBVVZ2MKrNpUgXbmNpjYbnFE+JPjerVpFaYahUkjUrKykEXsVvvuDuMQ5JA2KeP8AxFmMt8uRo5RmXSGViW5bSPDcco1GAw6+eE6/EfiN/wCoaoaZABpwugQTIFPVotJjUDc+U4SV8mXaILMbxqmSbWJ/HEdXgjoxEEldIKkmBq2NrEGDdSRv5jCTsSbIuLcOps6vRqMoI+V9pkkgc0hRPX6DEdKvQLDxC7kbjZbAzAXa5mI3Plhz8NcAp5rx3FemngiXVyoBY6gApaQU5TB322sSBV8EV3dSDPWBHywQICwB3j7rj+8bNeEV6aVOi02BDar2IPRBrnfYrci4jFmyPHqSBFFGWaQKzFqjQbMFDtEcx/m9exqlFabFoaJBE722gWMHz3gHviHh9HSQ1Iy6GZUbQbEW6b4Vk2d7+Gfh7KVU8VsrVBsB+8gSQLzpFonuo2GLgBjnv7MfiHM1yaVdvEEFg5IkRHLtzbm/SMdCxcOCjGE2Nx54RcW4RlJJqJpZw3yFlZgLn5TvJHuR3w9xzT4v4p4hcF6lGYIV3CjSumDBH8MkybkbL0JIptrgBZxbMZZGP7sHKgydcNdZB5SuqAFkGYsMBf8AMAIU6KUkFmBpJIIYAG3WQexEjvhMVqZoNpC1GBC6tSAgNaSoIL3vIBIgzABBV5yo3jlahFNhKtALdesmSxLjeBEYm5e4qLRmuA0c7SrinTQ1TzCqr1IV5m61DEfMCYnmt0xX/wD/ACviRnTTpPFiFrJY9iCRB8jjfIsQZJ0KswWXmMKTBQEnoZvA2Mm2Ok/AfEmYqUghwgqO50KSNwqgEtUMi56C/man2Ojlp/ZrxRZnJsfMVKR+6pOMo/B3EaRYnJV5sBC6rdflJ9Pr3x9LYzDcUxUfL1Xg+eBvlM1/8FU//wA26frey8KyGf8A3ZQuUqj5ppvTePm3KsvYT5zjvmMnBGKjwNbHAKPCeII61P3TmG5/dypg9BpQGIA6zgriPDc3XUA5asDZgWWryyRKiRMx1m8Y7tjzFuT6G5HBMt8IVIIdMw15/wANvpME4a5ThNVUVfBzLaRAPgODA2FkAgC3tjsrNFztip8X/aHk6H85qmWUinBgrFySQNJmxHY4wyR1KpSIcb5Kd/wisf8A8ev/APE//jOB62QdfmoVx5mlUj/64h4/+1DNVmK0FFKmfl//AGGCDczANoIFrkX3xTOKcYzGZJ8asz9YZ5AI25TbTewjGHih0RogWWrnKKsVYlWG4YFTYx1wkz/HBFnMap2gz0G8nt2wg0zBtMC/pGw9/TrjyqdUTsbWNwY7eeHHGkwpLgKfPGqTrXr0MEmL7TzekWnviL98Cm4UC28SPx9vsGBKjKNjHn7d+9sbBySYi5sbW2m/a2NKQ7JanEWJ3UeXp7Y8wM1Z+/2YzBpQH17j3Hk4ycbmhHm6AqIyGIYEXAO/kQQffHLPjL4YzC8uXIqogiKqxHiETpbRpIHKTBAWPM46hnaBqIyB2SRGpd46x29RftGK23BeIISKWdDpIYCqOa266lUwD3v2jEsaOOVeDZzKhqlSk6pZWOpdHMYWWVyF3gGdm6gxifg3EMqDpqVKgjSRocAKwAJDSdTQCRIPmN5x1iv8MZipUD1qy1UMa6MFFYjSRJIYMgIPKVEyb9wsv+zDLMxavDgzpVF06JMgBgbgC3ygHeBsFQHO/ifIZJKVDM0Xo1c14qu1PX4ihVUsfEAMwzAA2HzHeMEcC/ZzmWygr1aIZnUVEIqslajBkHw/CdXJWISQQGIjVES/tk4TkslRoUKFMLVYmozWLeEqlYZt4LGRPVTi5fCaZ3h+RpAUXzVNqNOoqKyrUouyAvTho1U9RkQZWSsWE2uAOQ5rKVKFUKVp+IpAlTqn+GIblVV0OCjiQdxtfEuc4jm6ulajBwijSZIgdRpN4B7z7YtfEuJ5bOtrWiaNU6ncgoFEW5hVQSQRBSVFtiTGKrnqz04U00R55qoDQ1/mvOkyI5QoI6bYiSbE0y8fs2yNapWM/vK0ATLKdK6ugLTe1iQJuNsdiGOIfBXCqsl6WepLEFtNQjuLhl3HeCD9MdY4KXp0C1bMDMbsKiqAI7DSTqwR2Cg3OZ+nT+dwv19PxxzX4nylOs3iPmfEV10pWVmCiH+ViiMq2O8Hb6e/HXFXzBK0q1NqZ2pvT+W0E8yzJJgEEROKT/w2pzBq1m/pLEge56Tsf7e2M36jH7oLSDeIfDlMOPDz1ByWICVQQ/U/4qnSxM2LBN9wQcVPheXqNVq66wVZgsw12JIJm8KFmYMkwJ3OG1T4cBmK7c2/IIj/AKQY69PxjB2S4StPTFVxUWR4g0mZkECY02tqkkdzhL1OP3/QWpEufVabK1Oo4aoFRpoqiQZb+GSVmQV59tzM2xY/2bcFd64eqGKKTUTU0DUegB5jEhp81xRs5wis7avFV72BsVXmgA7HfsOu2+LbwPg7ItP/ANQr1AxHh0AfEOqBeo4UDrINtt5xSywlw0NNM7RjMDcNy4p0kQFjpAHMQW9yLE4JxsBmMxmIc3m0pKXqOqKNyxAFgT18gT7YAJsJviH4ny+TH8Z+aJFNRLkSBYdBfcxijfGX7S/mp5PUCCVNaAQf+gEE+9uuOV5viTuxZ3ZnJ+YklosSdTbDf0nzxlLJ0iW6LT8X/F9bOsRzLRtFKbSBubCd9jbbtJpVXMGYsZi3kfsn/XEeYrkmCSWS5sT9Rtfb78D00MXlQxI0ze1rTiNN7sluwgsSSb7fSPcxPn22xlaqO5vB39YJtA26byMQhQBuPMHr3tP2Y8DjqbGd95+/cTh6UwZiVSt5B2mPSY+tpxrUqEddtgdx0m3p2x5WXTMEWEkE2jyIm5kRiBCZ5YLbyenWw8u+LUQokVgPO9jfvY9vp2x6uoyQ8RPLG4Pn74w2uTLE3JAAxEyHfoZ9wfXffDA0EdSZ/XljMTFJ6U9hv6emMw9vf9gs+wZwDm+JqnSfu+uCagJFre04BzOSdgRKH1XBZukgGv8AELDZR9+Aa3xHUgn8h/rgs8Bc7+H9v5Y0b4aJ3K+04dorYRV/iap1Z/8Au/DAlX4mrAEgudjuftIOLMnwfTN3v5Lafc/6Ym/5Qodj7nBaC0cOz1Spnc+KtcOtNSLsGMqhlV26k+l2xcs38R1iHC1JJBAMsDcWvE++Oh0vhaiOn3D7htjet8MUGM6QPQCPpGHqQWjhCZOtFLmok01A5tcE2M3VgTINyL6jg7h3BWzRAr1aSj+UBY5jY3VRIEWBI22HTtH/ACrl+qz6x+WEXximWyFEMlJBVc6UkC3cjYWnETmkrJbS5KRxbgtDLIKJrGoQJKoCFAG7M0nmgn69MCUuIMAEXUqCIWTHrEGZPff7MJc1xczUADa5Mgn7WIFrgmOnqYwBmMxOnUxvNhE+QiJn1PUnfHFKMpu2YSlZYHzAJADQbkz3NrSNugGI/FEAkiRvJMCO9rn7NvPCBs7HKqmQJAIuPIWiwM9e/prUqtUuWtsLnr7QJMmLfzYSwMmh9VYSeZV3NlO/XewAkXtviL98aRBBERym3Tr1FhPbCOjVIEjmP9RFp8hGwnf/AGxv+9xFwASLFfSLATEx5YXhYh4M8Swub33t6zb9eeCP+ILeGvabW8r/AK2xW2zEyvfsNpnefMHt7YGasRuST2Ej6wRf/bB9nsNzqPAPi+rRIIcso3VmJXeTY7HzG0jHT+B8fpZkcph+qE39Qf5h5jHzP/xRljSTP06dZ3PnthtwzjlRSlWm2nQSQYi9pgdIkT0j6YuCy437otSfZ9C8e47RydM1KzADov8AMx8gLncSemOIfF3xzWzrMA5SiGOmmLCBtr7tta4G+EvGuPVs3U116mpgDaYAgnYC3sPzwmq1g5kgg2gDYz+YvPnv36JScvwG5ewQ9csSATG94NzPXodrjsMQVKZIN4UcxBIkk26dIIvfb6aEhRIJEiAOu32EYHO0XBA0lSwkgXtJ3t0wRRKJUqsgIGk31bEb9u8frbGxU9WS6gcsSJuJEyBft0wGAzMo2I/Pz7R9mI33tGoW6XM7wO2LUSgloBBMW2E3J3k9fLGnjC8Asdydo/2jELkob7nfyB9dsasxa1gBvP17fryw1ERIUFTSoIAG5G5PSfz8sSK60wAuouDJ9T5fT1wMzXCgWNxaJ/XfyxpqUC2/2yO/viqYwipXaSCJPT9dcaFyfI39vQ98RSBZrd+/X6Y3r5gNIFwLJ3t+eBR9go81p1QE9yWH3HHmINb9/txmK3A+k/2b1WZ68sTZDczfU+L31x5jMRPk3ZuMYceYzCJPRj04zGYEI8xgxmMwDPcci/a23/rKQ6eELf5zj3GYzycEz4OV5z5lHmn/ANJ+8D6YizolJO5eCesR3xmMxUeEZokyVMeETAnVEx00m3pgBzdR0nb1N/uxmMw1yw7DI0q2m1wbW64ALE3Jkwlzv8s48xmCPAdEyVCGQgkHyPZjH3D6Y8dySZJO5v3nf1ufqce4zD6L/o/MgJ5iesx9J/LD/iQ06YtydLdDjMZiMnKIZBxKwWLc0e17emBHqEKxBMzEzeNOMxmEAdSpjxGECBTJAi02OFNf529DjMZjTsAfLHm9/wA8e12I2Mfwl29BjMZi3yUHZymA7QB8rHbyGFSflj3GYlCRPmDceg/HEHX3/A49xmGuAXBjmbnsPuxpT+Unre/tjMZixkTYzGYzD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16" name="AutoShape 4" descr="data:image/jpeg;base64,/9j/4AAQSkZJRgABAQAAAQABAAD/2wCEAAkGBxQSEhUUExQWFhUXGRoYGBcYGBweGxwaGRodHRwfHB4bHCggHRslHxgdJDEhJSkrLi4uGiEzODMsNygtLisBCgoKDg0OGxAQGywlICQsLCw0LCwsLCwsLCwsLCwsLCwsLCwsNCwsLCwsLCwsLCwsLCwsLCwsLCwsLCwsLCwsLP/AABEIAMIBAwMBIgACEQEDEQH/xAAcAAACAgMBAQAAAAAAAAAAAAAEBQMGAAIHAQj/xABDEAACAQIEBAQDBQYEBQQDAQABAhEDIQAEEjEFIkFRE2FxgQYykaGxwdHwBxQjQlJiM4Lh8RUWcpLSJEOTskRTwhf/xAAZAQADAQEBAAAAAAAAAAAAAAAAAQIDBAX/xAAuEQACAgEEAQIDBwUAAAAAAAAAAQIRAxIhMUETBFEiMpEUYXGBobHhQlLR8PH/2gAMAwEAAhEDEQA/AL7T/aNkzEeLc/0bDqbE7dhfBGa+PMmgBDs0xEKRuJiWiD5Y5Z+6ZZlIQrUYfMaa3B80Emf0Oox5lcm7zDOsgjUaJC7xBabmegn1xzecjc6FV/aEGIFGiWPWZ29h9t8Ks1+09kUlhQSAb6tRBH9oY/QxjnuYpVFbQHZHUwNTAifPUSfLrHa2F2bzFRCPEpUzzf4hpoyNNgQwVbHzONY3LsZfMr8f1iJXNJFyCRvPTnBnY2GIOL/EVXPQGe1KAYULcwbtOiYiw7Yp9DjC1APHo1NDEotQT4e8fMRcTH6sds3nmo/4JpFNtNMCYuNyG7zYxJO2GoSugoY/GnxG9QUxVJqFdQVpTy2KACBEgXiT3xTxX172bcSbH6mx9MTZnNVMy58QIGBiYVSIMXYC/XvgKvlWT5lkR0Mx5nTcY3SpK+QodI6rpKxTKyS4eoQTsBETcsNx5yMMeD8QZaTqKaS4JDhRKkGA2tiNM3ETG9r4qdHiLIRpiNwItPeLX+3BmZ4y7IqhdJB1WuG8zqkzO1+/fBpYBXD8xTpmarNrno1kI7EHfzNo9cTZzjkGxDhbqXJaAREQLD/NPlhZlxUSq2gHUYBAvysAY5YkwZtF+g6S5nIvSIZk0ki0qAD/ANMEi07z2xLjHVuKg5s14lPV4NRpInSSDqjdBBJHnth98P0qqc/jBVW4tzqNzzSCo2uDfSLTit8O4rVDG9QQBAViCemwhSNumJM98T5mArKFIJhgIa/r3698RJSeyCjrvC/japTCamWukkPUmTNzIAFhuJ2sPM4gP7TT+8MNA8OGVYabxKmbDff1xx/JcSuQ2oTeTYT7XG+JKdYarMPUH8J+7Cjjcex7nbfhz9oAdtNZCuo/MPlktANzbcDePTFt4rx+hlwpqP8AOCVC3JAG48sfPvDnveCDMjvPf8sT53iFVGGlWYECZg6QJuovG/c7e+J1SuidTO3fDvxdQzcheQ2gMVuT0EHcdsb8Q+K6NNiqzUYEhtBWFIGxkj7AccYyuaZ1lGRri5Chbm9wInytJHng2jUeQJUwAZZlYTEWBIZd5hfrIvMpySK3Okt8adRSAHSXk+dlBv6Ylyvx1l2s4ZG7QTt/lBj2xz3N5kOArCiWty1NQBAktphZ1CR6Tc94gwkeFWYROpWOuwEEK3KVf13BtjKOWXbFZ2ThvFaOYBNJw8b7gj2InBmOKcL+JalOrqVSLEeKVvAmVceHYAnvBkwScdR+G/iSlnFJSQywGB7nte+3tOOiM75LHWMxmMxoBBnsyKSM5mBvpEn6fqMV/wCIc7RNJKVemSajEIi6ipZdR5vCO1pIOx9CQ0z1Raop6eZAxJYMAqlQRLCeYAzywRIEi0ij/HnGRSXlq0mqkql6NSdBF3Y6wmoHmFrkKMVETCuN8S/dqD1NTSqBWy5qUysVDy3dWAA0uPlMiALi3KOKVCW8YZhfEUaghRmanpDaeZ41BNLLGo6ZPKbxDxjO5gNVFUzrclxIOpgCARaQAGgiSRsYtiuZ9ClRw7QTBYghgJuZg3MR3xeoRmY4hNUPUmqoMw9yw/uI3279fXEGbqxDAELUk3M6oN/UBu/YbxiBoO5+n34hJjoOkbH9emJso8n+378ZjYt/aNh1HbGYQF6ymYqpKDQ0hZ8EqCQZsSy3EQY2xrl82RUPil6ZU3YtpYr1kFwr9ywE2F+mEFPJBCWcM43BU6TpBvI3B2tfBlHLU60qNepQAAWJ9CZsOnbpOOZxju39SbD8znFcx+8Cp0j5oA2BEkeUhjMnbAbZ7wud0RgGIXnIYWkFgGMEydxuBtiTPZUKAMzS5TBWoHU1ASNpUtIEbNvBjbAeZQBQGKspiIBHN5wTBsb23OLhVbf79BcMKo8bpuGDeNDROqoWCyehMEd7zt0wM2SphlcMzIehBU23O5BUb+f1xFSyNO5GtmvyDTbqI7/TBfDc2OalUYqxU8sWFu8xtaPTGlpfKOzelmlFQKuo7xqS2nrIUE97bbX64PzPD0VEJKKzSSlOHESFh1KgKTNpG3Xso006dRXqzUp9QhIB5uaDN2G99+95w++ION5YPSNNCEGvkmQV0wssWJ1E3LX+Y9oxWzEVjM5QDSIAKrLMGZg17HaFJHY98QyuqSoblA5iTFtwJjvYyBOCa2d8RUSQqaaZIExrVSuzTe5uLXwK66QCymDJDEWMdRa/+uK1BYbmmLBWC2BEBYWeVRcTtyT6yeuIqWapx/EUs4MKCBEeg3iOpj8VFapqPWMalsGm+RjnP51qkFmspIsRN43Em3nF+uIstVRD/iNv2Fh7gg7+m2FoP664lFP/AC/9Ux92DSlsFDZqviaopAi4DSNUb9IE26jHq5dQWXmVlJUxLAkRPS3p6YGMhbEGRbSDf3iNxiJqRg8wmbgW++D9mB1QDgVdAuZG3b8cTnPBQHvbYbb+ZthFQqqLbH+rcj9DElSvRZYOqf6iR9wJ+3GbiKhnW4sWI1MoEAFbbdgEAEjod/piXK8QYMPDKodipLmY6qTeYO0XPfCGkikhUGsnu34aR9cTZnhRplSWXS8gFeYSNxeDI8++DTFbDLpRzHLNWqXQGCPAEqSJUtzWGxMxbffBX8NwtRVFVBzfw9WoN5oTBt0N94J2FPolARrphlIhiSTUtaQddvodojE2SoeBVLrUnLi+r+1rcyjeJgx6+WMXC+xvctOWC1KpYU1SLB5hjbdQBa26uN7bDDRFp0gxpsIuWKnSJ0wWOkANFyZFuXvZNRyStTEkBZAUyDM7RrFjaQIxNofYURKnUp1LBGxIKyyNpIuQPrfGE1vyQ7R1P4J44zoUrOsqwWkSxlwRbcX6Xkm98WzHBKFVdYrUn1VARrJaGi421BSbWPSdsdZ+C/iJM3RA1hqqDn2HW2xIkCASLT643xz6ZadjniWYSlSqVHHIqMzCwkAEkcxC38yBj5u4xxjxHqJ8tIVKj06YVTEkkFoMEaYncH5rwDj6B+IKj1KDrTqGnMaqgUkrT/nZD0cCYiSCB1x825/JtUcGS7tIjXqbVr5dXLp5pLCCdr7433oAPPZrWpaCFMAsTN1UDykxMCLA72nEVfPvWfxajanAgsdKnVpOkmwkzfvCxIAEQVsqVY2Jn5TG94t3v0GI/wB31Kz2AUSSZnmsB1knpaN5ODcBjwzgZzFOtUV6aaNIRWPPUcgkpTSb2vsSLeeEmXoliSY0rdiQYHkYv7YLymYenOmVJWxggwSJ2/2wRkE1jw0OioeYfMfEkbHSDcRN/wCo7bFjPa1SnqPjUjVqElmqeNGoteY0W32Nx1ANsZh2vwyzANRpaqZAKszsGIIm40rHpHu3zHMaaGIprL54Mp8SZQNKqIt8sz6zIJ88R1LxuDG9oOIDTPbbfEUnyA74TxVQCKjNBnluV5gJsT5YUPXiVBJSTE/fbYwBjbK5N3+Ue/T6++JKmQZTDR7EH7sJKKbCiNM1EWBA6ET/AL++DMrRLKxGhAdiW03sSFkwTB7emJMpwsESdut74OT4e8UHwww672+31H1wnJdD0i2qAoKltZgEEWkRtcdD+uwrVTAtsZ2GCa3B6itDwp8zv6d/bA+YyjIe/UXtilXAqCqWYAAPKKkQDO19/lPN5nbpjzN5xamknVIkkmGv3MKCTbck9NsL9fcR5zj1ELHlBPtg0q7FRLWqK3WT3uB9DfHi5JymuOWYwfleGqQC5P8A0r09ZGCc1RCqApkT1Ike3XC1pD2Qqp5I2JFvLEy6j8hMDcTv7YYsQF5SDO/+vlhdWOm+3YDFXZTI3qkMYJHvjRl6kkkbn8seRPuRiSAGYdQxxS4JPOYgTJG4n8jvifJ0Vd1pmmSzGPmAj/LEmB548SkWBIAMWG8/fbE+XoaVbYsRvvt7+ZxnKQD4HL5clH1BxpkUkE6Tf5zE+0dd5x5mc/lSCtNdQbml1EBhYagTFp3B77YTjh+qmU0DXEg9j0E7xHTEeVzLFTTqEKLbqCLXvB+3z9cZaU97JHOaoUHUGqgQiIenKrFvKAT07+xxtTbLUEXl1CIkMNiP5jqgE3vF74X16ZNMCm8HVN2MWnrNx5RgeoK5ALKrKB8wNyPbeJ7bfXCUbXI0HtRFai4oNU76GdTqAYMdIEaWUi1rjzOPKXEWpBPEDKt/DqhVJsQYBGxEEHuOmAOGFqbB0llkFlAEx7GYicejPGiTRqK1SlOoK9vmi4ue1jvM7YrTe3IFifJqyNXpvS8ULLOkiWW7MBEQ03gbnbribgvGqtBjmAHp7+IIIkjZrlQw7iZJJ2tCjJ52kraqdNaVwBrBEhrHa35yR54ZHMOgDUmQ6LOpMcu1gxIjoe8HrjJramIuOV+NhmVqJmV1PqUU4JCIzGOYU4abk8x5gSJEE4qnGEpiivi5ylVq0yIFNXLHUwLfxbAga2M6ZlYvAgepxGo7EMENICSQSRpMcx0NHLY3vt2ACiuGFVhSJ1LrMkEklSZPeOWP8pxUJuqZVmU6lRGaoVqAIPDlZBBKkorkQYMTc7SIi2FlPMmAytZGLAWgNymdJkdFBteALgYvHDuIK9FqCZQr4tNKTVFC1HcgszGEQEAqWAIWAEgdYsf/AC/litNszVarVkoir8qBz8pL/MVED5WNgRfmG6VoDkKhzzzyaghOq8sCdrkCFJkKQLdwCU/DD4b1RCLT0xJHMxYyAyiGKGJvfe1wLx8bPQq0iaYqmmrlKShK3h0lUgszVXBaSWNlgQ62YhTgbLcJ0oy0yxR6azTTLs/z1GMF9BbToCmf4WpWMEacUkBVspQLqGbiFKkxJJSo+Y1gybtpRhJ3363vjMecTZ6dVk8Gk0RBanqMQIBPkLe2PMGke4ko0SY7YbUMsSlhPph7lqdOnJREJAIAMkTE3Hf3xBXzmw8FRV66AQLmxiYJ32xl5E+BpoX5TLuv9UD2nrbBpylZgCVbSdjpmffBeV4hA0sjrF9Q1co7kbR9m+LHUz1NcuqrVVzphlQalMTFnFjebXwtXdFJJqwHhfAEKfxJHcDp2JtgvIpQUOE1chk6hBIncCYYT+HXCvhgEy9QAMbiSSO0jpInDXP56ip0qUAiZAJLEd5Uxe24tiHJsaextXytOskB4iRcx9JMH3OKdn8uV5XUiO4/Qx1zguUy2jlGvm+cmQRtJDGIHWPzwDxXh9OpCPAHQQdNpLXnYgWjb3xUJDaOVZfKq38syeuDEy4p0jy7iZ7Xw2418PmhL0jNOZsbi+0ddumEGdzNTQsAhYFxONrIewOtYmygz5HENWi2/Qd4n78e0SGNyZAvCk/WCNsabsLyu55Y9u+IZmzRAD1xI1Hznzwzy/glSanLBUwB0BvIO+Da2YRo1CnpjlOi8QI++e32YhzrhC2KxVQco7n9ffiNjzOd7/jhznqdJoKkhgdo8+wmDbCgUizMFEmdvITONsbuBSWwRw+G+ZUPq0FfMDDDLoCYBIW8kCTHXfAeRpFLxLHy6dPri6cE+HwV11G0jeF0zHck2At1xnLZlRRSK+qTvyneN/KQQRjVcw5nlt5D8ReffFi45kFIYqG5TdrkQTabfb3wpy+XiOc+VjE++4wWSyUoSg0gAiwJJEz1ECbY3ytMkMrltfR5/mAkecd5xj5RqiEBOa5ETY9Ijp2wIaFZHXWCFiQehgH5Z3iSYPfE395F+wTkK1Oi4V0GphZuYCCOoJg36qO0HpgzN5SnXXTq0sLra8xcN0UkxMWJ6Ymp00qUwmolxzK8kMCymDpJMjy8r4noZcK2rVLARzC329MS51v2NMrmUyOYaaa021Cbm2kjudsHcOycArV0o3lqRiJvq5YZfK/lixNXYHaixPddJmx+aN+3thRkc5Uzb+GykKZuFJ0sJ67WvifJKV+w6I6NN9bCNKkqCSSQZ+XmAAjUBzYZVciiOrkSpsYJ1CosD+URF5mZMAXAxFS4NVpsSazu8FfkEMsfyhhzMLH6+5dCqiB6oBakeZugPcgHYwSSOoJ9MQ3e63BjLgvEKeWzNHMoGVbJVAmCpm5WLggk+1r4tHxB8PrnMswp0VRlDKK8K1MqQKjNTGponU56EEMJkiaZSJqavBFN1DXRm5YYTIKg9IkERMGdsXj4D+IqeXp1adVdMtr5ZJuApBUgEQFGwve22Lx5dOzBMky/AQzpQrVXWj4QVkVdCNpGgq9XUdVMhByBl1QCQROB8jwhKVXMOArq4rgUKaJ4QHiIFbRrh9SqlmkyWi2LZwz4ioZqoKDUyrWdA0ENpuShB6HvB8sNstwtKb60EEghupba5Jkza/e07DHSppq0M5BX+GuIZk+NNGkHClUXKow06QFM6GuygMRqMFo6YzHbIxmHrGfNPiuASw0ta8i/W/ljxM2VFxO14mZv+h64ArZuKYIneDIt9lpx7lFNSCbR0U7diQbY4ZLtmb2LDlaoqko6g9maB9mx9xj3M8EpqVqAwYM6BYdNo289sJ83xFlEBjYeg+3fB3D+JOLMYmx7e94H698HCcd4OvuC2aZiuZgahpmBpmfs2v8AbjUZzQJqERMDaTfYjp0xvnc7A1OgIghmKmxFhOx+ke+EzqDAp8+ozoIF/rbY4UVqVyQrsfJxYRpDBV2ULYXnodifLBqZlmgMzRHKQekWsfXvhW1dqSiUBJAkuB69zMEnbG9TPFqesEEyARO0ja1/K+HDJJPYpNoIzPEFQENJ79v1fA3iJVUrp0kixBHXv03wnzNe0NYnYn0F/wDa2N8rnFWJEnqfzv7420urXIWwuhw+qoIvubqY+yN/ywPxDhFRzqAhhvJF4899WGdTiSFQTIJ3A6fZ6dMT0a6utiB2kXxHlnHdoQmyHBLTVfSRsszAvBPn1wVW4YqrKlankb/rrgWrmIY2QtaZbr3AHTBGR4gTywyhbcp27e18S8mT5gBG4erf+2VIgwv1jbEVfh2kE01KMdt7/X8+gw+zYYoHWVM3W+xNj2F+pERONMvSqEX79TB9o3GNF6h1d7AKMtk3VCYLlhcneSOgOGdLJk0VNWodQJ5TBtta9piSfMW64hqZRgTJPXqTI9x+OF2Yz8mwIAMC8Ttvi9UpcMpSY2NSmLaR6frpgRsnTJGnUt5IBMEX26C/3Y9p8NzDIKi0z4ZXVcoTpDEE6QdcCDJI89r4ynUtMgiII/Gx/DEuModiNP35gAouo2mAT9CL4lXOMBdYOw6gzbrIwsemUJAMkHa0HqLH1xZch8K13y3jlaQUzy6gpK3HkoMjqR7bHXQnwhgWb1EqByzEqtvOwi3v+OJCg2LNfv8AlP6jAtY6EKg7HZjcGbiIvF+uA6OaDbkD12i484M+mI0trYBnUbTZpAvBHMPv/U4lp04+Zzp6KJA2jqSII6EYBZ5UEADbmF+n1F7Y1zlQwnKzT2JgR3+v24KdAhllcwAChcuPPpP9P9J8x5bY0pUnWprDU9L/AOICobWNvYlSRN98aeFJ5mAsLCd+8kk9TjcUSqwGvEg9Jg2PYYhTp7MLNs1Xp048NQJN9JA8xIAAsduojrgNeKFhYux2m3p+vfANLKNWDMxZSCQVEAnrbbEn7iQIp65BBINgffrgem93uSNsrxDZgzAAW6QbTf0HTDap8bZtyYzLi0QsdABbzi/164p1Soyn+IGHaLjEtCuJABAG8yQY95kYEmlswRd6f7Q8yBBrmR/YP/A/fjMU9susmWPscZg1v3YyduH5ikJaT6EtA9hJ+zA2ZrEDkTTsJ0kEjtcbx06YuwpmN/xwtzvAke6s1Nt+WCv/AGsCPpGMo5k+TLye5TqldiYOkzOmCCZHkBJ9cF0Mw9pJgnqPutucS1eA5mkxYjxhPzoSrj0FxHkMScNyEtAZqZ/uEE+RIIIPt3xrKSq0XaoOGXpVAGeoQelmkdIABAO+32YgCUwDpBmLxpIN99OmZ67e+Js7wKs5t4bf5j02sQIt5nEND4cqydSwfJ10xtsbzF/c45uV8xKa9yvZ3O6SQDbsVHXyAjp0xDleJqoZSAVbf1O8SJGHzfA1VjzOiL0mWP4A/XDrhvwblqZBcGq/91l/7Rv6EnHRrxKI3OJWcnTqV0KU6U02P8iyZXuxtPke+GGU+CcxOptCrGzGTPmFkfbi+U7CBAA2AtH5Yx4Ig395xj9okuCPIzmlXIFQ2ouCJAMSCegAmxJjvh1kssSdOoupjmKHf3n78WN+D0DvRQ3mYvPruDjWlwymvyal9yR9pwSzalRXkK7/AMi3c+MomdJC7et/TrjY/DVdRyssWsYYHz6R9MW4UY7HGNjN5JPkjXIrq5fwVK1D80QNLR6CNvLAtTKVAwjxIJsEXUPl6ybdRv1xaTV7X/X24I0Pp+Srfshn6xiLaKjN8UVGrUpoIqT0BmViTtKgy3vbzwK+Sp1CGBI1WgElGa8DUVlWgXm1sMs98GV3HK9UEwB/ClQJJud/cG+POFZKvSLLVqsWEnmplLR0P8wk7xOwIHTS6jqi/wB/8FpP3I8vmURlVBpIW1zc3BA76txhLQyRQzbSeoiwB64uFbOCZFLU0i8BjIsJj5RgelWpnlKUvICPuB9x6Y2zeuUopJMbl1RUq+RpLLeKYHQ80+V/Q4e/B+eP8RdQ0ghgu52Kg/XB+c4HSbL1a71Qgp2CqB85HLrBve4UXNwdjir/APMYpoFVEJ0aCZ+VTBMeZIme4x6Hpt4KT7NIrY34pRqhqgpjWskjSCRBJ/qUXveMI0LqwUgzI5WF8Ma9YhREiZbmJte0/wCmDMrXdhchj0O8bbmBG/34zm9LdITQM+SdhqVdPWA0fQefnjyhnYVlNokQJnzAwdzfzuAemkAkfWPxwUgoldR1s/XpI9Inrjn8kv6l9CSu0cwg/rJPodz2IwVk+IgGBPpt59T+owRxCpl3sAFuCTcydouwge2Pctwim62ZS0GOaBAuJ6de+HKtNyTEA57O7Pc9DI29cBVuJkiPLz/Oe2NeIUChKxpYSYDBgR5RP34AVxuf1+ONYQjQ6GFDipFjcG15798aVMzcFWYHz6RtedsRjg+YgEUyQxtcd/Pb033xDmaDUmYOkHprkCP6hpiR57YpaG9h0MV4iert7AR9+MwHTaABpPuqn7SJx5haUFI6sLdcbo07HEGjG6UydjjyLOUIGPXRW3At1xosjf7MSoynbAFEbZfEtMDYmMTKB3xq9LADR49Md5wOSBtjHBXpjBUBw9yTzxMTUjiJAN4xuHnEjQQL48LeX5YgbNBe+JTRc3+ycGpR5ZaRq9Uj0xDVzagFnsPtP0v74ISgGWZg3t+umK3x3hxqNqFUKoiwIJF7iJF9zPTFwep0itEg5+OKnyqB0nrPvf6YEPHyxIJMDrJEDy/K344X5zLZVCq85MSSGALTEAyPL+UDe++AM3Wy45oqrHTWD19Jn8sdS9BqWq7L8LZZcvxpp+a99vrb/Tyw4yPxLpBQhHRjcFQwJ7mLz5+uOfPKlvDZnCkSAvN0Nx1HmPfB9IVSASsSIOrSPvvOMJYJYXd0Z6ZRLJm8pTM1Ebwgd+b67Lfp9fIYTVswVqDWqlNg4OrcEw2o2bc81u2J+F0GDFGKhGBE6gYtbrMAmfbEuUqvzBjJiIU3HQgflfrGM9Sbff4GsXfIA2Vr19dJA/hBHqOgJ0lkWUABBE6oMCQYA3OKaVqKTyypEFWB+ztb9Wx0F82tEB6jVAwsCQYAboOWL3tJ6TgaqqZlahVVLEMFOmSGI+aBtIANu2O/F6vRBKUWaKRXKFDXpNMAqIsAxAN7kQe1p/AYgGf0sV8MknZiCLn6fofRpl+H1qLGdIHUM0AlSCpmwOq48pG2B/8Ah1TM1GqtKA/zbsSdmP8ALHUmRN/XHQ8kLb1bAaVK5fSGAY/2kgiO5N/rO2MRZJOoqRNx69Z3w1p/D1RhpRw19chR13Egk9t7YXZzg1ehLVaVQU9tcW2HVZAxMZRnvFksX16OkggmJuwESPQxhrwdTULBX0na+xGx/wBsV/xwCdO21yR62ne+G/AaumsrAhSO66vsvOHl+V2DCq+a8GYAdoCu0QDpEbCwFtsRFkqQ5py6EN8tmABsZj9DGnEeJO9QrUcN0iIntEbe8flC/EmkQbC1tukRfeY2xlGFqwoNXjRI1cxQEaiwgKJE7eVsGZFvGBSrSYpYglSVIA/vJGokgmwvgvgC060iu1EzEK5Be48gSLeYwN8VcN8EBkDJT2B1Bk1fUwT0mNjG1p0vGqjGvvoV0+AscFyhuaKE9eVvwIGMxW6PFiAAap9o/DHmMtef+79P4DUX3UB1nGyweuLJ8V/DvDcqkslVWfVoFOrUNx3ljAkjFDauEIADib84awI5Rtf164Jenrsl4kOtHnjzwzgDKu9RlSmw1syqAwOm/UsNgJHffDyv8NZ+mJ8BavnSqKR9H0n7MZ+CXRPiYGjEWviQZgdftwNWrPTkVaVSlH9dNl+hiD9cavmk3YqBBPTEvG10S4tDDUD1H1xGaEHphK3FUINtvP8AV8TJxdQYv9R9mF45exLixkKN8bn7cDZXPI/ytP2HG9XNBbkiI3OI0snjkH4nxClQXU9T2ESfTCinxrWJDTJnoSpFxcWGKLxzOmpXqNMnUwmegJCx5R9+I+GV4qCWZV/tj8ceph9Hjik5K2dmOKSLxm+I1JsWv1mJH1xpkOI6XWpM6TfrbqPXz88aZTMrUCqCpY/yyJBPQj6XwflGRJNNAzj5iJPNuRBsAO4379MbZcscS4/Iqc1FHQ2+IGeIUkMGs39JgC1gbCbjrF98Uf4q+FqeYq062XNHLFbut9JKlSCEBhT80gED5fXAb8YPcse28esfLfuAB18hqnFBabCN1g3Ftj5DHmfaPU3s/wBDn8kgn/lapqWr+8IXVVDGCdTKBuZE7b+X0kPw0WYsM2FQmQPDJse5LRgGrmWaDTae6xp9iR9vmfPB+T8Sqt6ZgbM+mO8yY1L6Yzy5s0l8TX0QnKTCh8PKL/vBJETMDfyg4myvD69Oojow0iQVcKwIYR3m1iBAuMC/u9QERWUdxqP2dd/x9cT0tdhKkdQCB9/0gCO0dOeE5wlqT3BOSdgmeXPAuaTgyZ0SATckTIja1iME5nildqFU1uVqYUzoJgFoMEMsxF+gsbdSqWtyFCiJMlmgDrI6xvt5DvHnFclUoElalNgbBQSG9IIjqLkiZx3w9R6nJC9CaNFkk+iq8H4m1Z2DN/DSQWMhusAX38h/rhs/G1QQlwJElR38gAL9AP8AUfN5OmFLmhoIu2nUk+ZCwDHnPfC+nw2jU+Wo6j+mxE/ST6T7453LHLlNIiTsbJ8Rz/Mw9/1HTpiX/jriDJYGJ29pv+pwlGTpJDPULDosaSPJ9/sjfBNLiVIcq0kMbcpY/UyThPHFPZMlQGOVzFFyVNJRJk6VAJJtMCxJHU/hjTMcLTcAaTALCAwMdYIj2sZxAMyp/wDZIJ6qD9gIIn2wflczB1AqVJgiLg+akQB9R+M8bxb/AAf/AEdVwA16KCNPhAtG9MMSskfNfUfr+a7OcM8RpDiUkEBGWCbrIQGPRo388W34g+IczTqK9OqzU2jkGw3BWPQSPbtZFxfKM1ZatOvSpkgs40d2hTpWLm87bC5O3o+HRj1xl+Zq4tK0yt534XqJTWorh0IF5gg9ZHaZg4Lyme15c5SvT0rqBRhKgAkagOkDSpnvfFgp0FdGSsaVURqTlKw2+5JOk7HrBxXc+9YSlWnEMTTfflgW1jewFj2Fto6cHqI5VTe5cJqSNm+GspNq1aP+pf8AwxmHr8ZovzOqsxgklSTJHU4zHkvPmvv6Iw1M6X8f5lUKcyMxUjwPDU1GWbsrmWSNpAPpuRy7iBprmcvc0gKfis7MKi8whgpSCC1+Q3mpBsb2f4iXxsytV6yahyyFAIF9MGLkbajt/dhRx3hlAaHoslQpqDUag0qwYEkh2Ytr1XufskH1Gjq0sM4FnkpaCFytUHm0GnVBDbwNKshggd9he2OzUDyrsLCwEDbsdscG4W65hhopCn4VirsV1T8uhkUhjO5ibgX3x1H4dqZqjSda606dOlS5WdxpLdCXDHSoAgiO0YlOmJoS/GfxZrFTLqNEsFBLaW1KZMyYVT0J7HyxzrP1eeKyCmTcMQxDtA/mUlY38rjyBYcd442ZqFvBaobhmokt1BcA83IQLAj+bbpgPjNWjTcUGbNUUkHU5QwdB1AKpCkSV5pBsRG8Kr3JoQZpnDTJMybj8yLggXx5TzcCArDVYW7D8OwI6Y8zJDoQhd6sDnqFlIGoMCsuRDAyQZi8E74Y0szW8GnQ8Q+GvOV2BY3kb7Dr74GkuRNHlPM6DN5MRNgCAJCi19vrg7h2cb5TEddV/UDscecEz/gszVKdOorqFCOx0qLTyxzGYsxvpHrjbI5JXlpC33AFp2kSL2FlEXmYxnKMWiXFMPqcLy9QS1FDP9t8BH4UyhM6Svoxj6HFo4RwRvBSoa1FFeAiM3MSSTLGIUnt5b4Jzvw/VQc1FyO6rqH1ScY6ckeGyHCS4KbxDJ08si+EWLE6RLTAi++w2+uEdKpmK7EU0qVG6imjMAAIEwDpBk81t7YsHHOBMx/xWU9FdYjvGxv74J+A+Gqj1Udn1ESCglQA0GRIt8vXaL9MbYMet/E7HGLfJJwX4TqI6/vNakgm6wGIIiVIMA37ahvfFu4hwqjmabU6WUpiBK1kQJpGw0iQzsIm4ie22E1crSfncFpAaoiMoE9WJsO5BO5xoPiinlgPC/jsz8zEQIMmwi8/1dTO18dixRXCNVBFQ4bRWgxZhqqy0c0hRf5TYXHkIt2xLm+Md29h+vv+3C74sqslbxDTaktaXCMCCrDlIgi4JEg+ZA2wnWsJvv6fgI+vnjhy+n+K2RpH44oX222/3tiannmHX7f9MV414EKBPcCPw9sS5eo5YAAyTA/Xqf1fGMsCFRZaeeVrG89+vrhiieIDBE/0np3Mn026yO2E+WWnTu/O30UdTsb9L7eWD8rxMs2imqTG0KAB3YmABtckdMRhnPFP4Fa9hq0w7h2bZKehlYupgECVI/uM8tvsjElYJI8alpJ6kAj/ALxY+xwbwelmi21LrJ8ajNh2FSZiYtibjmf0qBUUgixESDJ23IZbQfS3l1vBDM9k4v8AQJQUmIs38O0asnnUm8q34NOIT8PFV00agUdQVufMkb/T6YZvn01EQiLGpSNXNqJtEmIiLADftjDVvbHNmhkx/DL+DKSceRFS4DWm7r/lv95H44Lr8KIVQGqMSdJGjrEggg2HrInc3wy1HHvie2IjKPcUCnXRTKPFa2XqKGm91MWYAxPbcbdCMWfMilmCagyxoUgA9fMGqY1EfyUyDLTeLEyb9cGNVBiQDG09J339PswDxiqmjSRM3iLDe5HpON8WSMXVbPlFRn0KK+VVACucpVCZIXTUUATEywsfLz3g4nyniRFQL4ZFyWDKfYfkIwHmsyifKiiZgmxAn6k/T6YirZzWO0D6b+cRissIy+VUU4ofePRFhYDYANYf92MxQa2edWK3sYsCBjMLxZX2voirZ9W1uE0X+akh9sDP8NZU/wDsr9T+eG2Mx2l2xXR+Hcsu1ID3P54lzuQXwXRKNJpBim45GPZrGx9MD/EfGDlkBVVZ2MKrNpUgXbmNpjYbnFE+JPjerVpFaYahUkjUrKykEXsVvvuDuMQ5JA2KeP8AxFmMt8uRo5RmXSGViW5bSPDcco1GAw6+eE6/EfiN/wCoaoaZABpwugQTIFPVotJjUDc+U4SV8mXaILMbxqmSbWJ/HEdXgjoxEEldIKkmBq2NrEGDdSRv5jCTsSbIuLcOps6vRqMoI+V9pkkgc0hRPX6DEdKvQLDxC7kbjZbAzAXa5mI3Plhz8NcAp5rx3FemngiXVyoBY6gApaQU5TB322sSBV8EV3dSDPWBHywQICwB3j7rj+8bNeEV6aVOi02BDar2IPRBrnfYrci4jFmyPHqSBFFGWaQKzFqjQbMFDtEcx/m9exqlFabFoaJBE722gWMHz3gHviHh9HSQ1Iy6GZUbQbEW6b4Vk2d7+Gfh7KVU8VsrVBsB+8gSQLzpFonuo2GLgBjnv7MfiHM1yaVdvEEFg5IkRHLtzbm/SMdCxcOCjGE2Nx54RcW4RlJJqJpZw3yFlZgLn5TvJHuR3w9xzT4v4p4hcF6lGYIV3CjSumDBH8MkybkbL0JIptrgBZxbMZZGP7sHKgydcNdZB5SuqAFkGYsMBf8AMAIU6KUkFmBpJIIYAG3WQexEjvhMVqZoNpC1GBC6tSAgNaSoIL3vIBIgzABBV5yo3jlahFNhKtALdesmSxLjeBEYm5e4qLRmuA0c7SrinTQ1TzCqr1IV5m61DEfMCYnmt0xX/wD/ACviRnTTpPFiFrJY9iCRB8jjfIsQZJ0KswWXmMKTBQEnoZvA2Mm2Ok/AfEmYqUghwgqO50KSNwqgEtUMi56C/man2Ojlp/ZrxRZnJsfMVKR+6pOMo/B3EaRYnJV5sBC6rdflJ9Pr3x9LYzDcUxUfL1Xg+eBvlM1/8FU//wA26frey8KyGf8A3ZQuUqj5ppvTePm3KsvYT5zjvmMnBGKjwNbHAKPCeII61P3TmG5/dypg9BpQGIA6zgriPDc3XUA5asDZgWWryyRKiRMx1m8Y7tjzFuT6G5HBMt8IVIIdMw15/wANvpME4a5ThNVUVfBzLaRAPgODA2FkAgC3tjsrNFztip8X/aHk6H85qmWUinBgrFySQNJmxHY4wyR1KpSIcb5Kd/wisf8A8ev/APE//jOB62QdfmoVx5mlUj/64h4/+1DNVmK0FFKmfl//AGGCDczANoIFrkX3xTOKcYzGZJ8asz9YZ5AI25TbTewjGHih0RogWWrnKKsVYlWG4YFTYx1wkz/HBFnMap2gz0G8nt2wg0zBtMC/pGw9/TrjyqdUTsbWNwY7eeHHGkwpLgKfPGqTrXr0MEmL7TzekWnviL98Cm4UC28SPx9vsGBKjKNjHn7d+9sbBySYi5sbW2m/a2NKQ7JanEWJ3UeXp7Y8wM1Z+/2YzBpQH17j3Hk4ycbmhHm6AqIyGIYEXAO/kQQffHLPjL4YzC8uXIqogiKqxHiETpbRpIHKTBAWPM46hnaBqIyB2SRGpd46x29RftGK23BeIISKWdDpIYCqOa266lUwD3v2jEsaOOVeDZzKhqlSk6pZWOpdHMYWWVyF3gGdm6gxifg3EMqDpqVKgjSRocAKwAJDSdTQCRIPmN5x1iv8MZipUD1qy1UMa6MFFYjSRJIYMgIPKVEyb9wsv+zDLMxavDgzpVF06JMgBgbgC3ygHeBsFQHO/ifIZJKVDM0Xo1c14qu1PX4ihVUsfEAMwzAA2HzHeMEcC/ZzmWygr1aIZnUVEIqslajBkHw/CdXJWISQQGIjVES/tk4TkslRoUKFMLVYmozWLeEqlYZt4LGRPVTi5fCaZ3h+RpAUXzVNqNOoqKyrUouyAvTho1U9RkQZWSsWE2uAOQ5rKVKFUKVp+IpAlTqn+GIblVV0OCjiQdxtfEuc4jm6ulajBwijSZIgdRpN4B7z7YtfEuJ5bOtrWiaNU6ncgoFEW5hVQSQRBSVFtiTGKrnqz04U00R55qoDQ1/mvOkyI5QoI6bYiSbE0y8fs2yNapWM/vK0ATLKdK6ugLTe1iQJuNsdiGOIfBXCqsl6WepLEFtNQjuLhl3HeCD9MdY4KXp0C1bMDMbsKiqAI7DSTqwR2Cg3OZ+nT+dwv19PxxzX4nylOs3iPmfEV10pWVmCiH+ViiMq2O8Hb6e/HXFXzBK0q1NqZ2pvT+W0E8yzJJgEEROKT/w2pzBq1m/pLEge56Tsf7e2M36jH7oLSDeIfDlMOPDz1ByWICVQQ/U/4qnSxM2LBN9wQcVPheXqNVq66wVZgsw12JIJm8KFmYMkwJ3OG1T4cBmK7c2/IIj/AKQY69PxjB2S4StPTFVxUWR4g0mZkECY02tqkkdzhL1OP3/QWpEufVabK1Oo4aoFRpoqiQZb+GSVmQV59tzM2xY/2bcFd64eqGKKTUTU0DUegB5jEhp81xRs5wis7avFV72BsVXmgA7HfsOu2+LbwPg7ItP/ANQr1AxHh0AfEOqBeo4UDrINtt5xSywlw0NNM7RjMDcNy4p0kQFjpAHMQW9yLE4JxsBmMxmIc3m0pKXqOqKNyxAFgT18gT7YAJsJviH4ny+TH8Z+aJFNRLkSBYdBfcxijfGX7S/mp5PUCCVNaAQf+gEE+9uuOV5viTuxZ3ZnJ+YklosSdTbDf0nzxlLJ0iW6LT8X/F9bOsRzLRtFKbSBubCd9jbbtJpVXMGYsZi3kfsn/XEeYrkmCSWS5sT9Rtfb78D00MXlQxI0ze1rTiNN7sluwgsSSb7fSPcxPn22xlaqO5vB39YJtA26byMQhQBuPMHr3tP2Y8DjqbGd95+/cTh6UwZiVSt5B2mPSY+tpxrUqEddtgdx0m3p2x5WXTMEWEkE2jyIm5kRiBCZ5YLbyenWw8u+LUQokVgPO9jfvY9vp2x6uoyQ8RPLG4Pn74w2uTLE3JAAxEyHfoZ9wfXffDA0EdSZ/XljMTFJ6U9hv6emMw9vf9gs+wZwDm+JqnSfu+uCagJFre04BzOSdgRKH1XBZukgGv8AELDZR9+Aa3xHUgn8h/rgs8Bc7+H9v5Y0b4aJ3K+04dorYRV/iap1Z/8Au/DAlX4mrAEgudjuftIOLMnwfTN3v5Lafc/6Ym/5Qodj7nBaC0cOz1Spnc+KtcOtNSLsGMqhlV26k+l2xcs38R1iHC1JJBAMsDcWvE++Oh0vhaiOn3D7htjet8MUGM6QPQCPpGHqQWjhCZOtFLmok01A5tcE2M3VgTINyL6jg7h3BWzRAr1aSj+UBY5jY3VRIEWBI22HTtH/ACrl+qz6x+WEXximWyFEMlJBVc6UkC3cjYWnETmkrJbS5KRxbgtDLIKJrGoQJKoCFAG7M0nmgn69MCUuIMAEXUqCIWTHrEGZPff7MJc1xczUADa5Mgn7WIFrgmOnqYwBmMxOnUxvNhE+QiJn1PUnfHFKMpu2YSlZYHzAJADQbkz3NrSNugGI/FEAkiRvJMCO9rn7NvPCBs7HKqmQJAIuPIWiwM9e/prUqtUuWtsLnr7QJMmLfzYSwMmh9VYSeZV3NlO/XewAkXtviL98aRBBERym3Tr1FhPbCOjVIEjmP9RFp8hGwnf/AGxv+9xFwASLFfSLATEx5YXhYh4M8Swub33t6zb9eeCP+ILeGvabW8r/AK2xW2zEyvfsNpnefMHt7YGasRuST2Ej6wRf/bB9nsNzqPAPi+rRIIcso3VmJXeTY7HzG0jHT+B8fpZkcph+qE39Qf5h5jHzP/xRljSTP06dZ3PnthtwzjlRSlWm2nQSQYi9pgdIkT0j6YuCy437otSfZ9C8e47RydM1KzADov8AMx8gLncSemOIfF3xzWzrMA5SiGOmmLCBtr7tta4G+EvGuPVs3U116mpgDaYAgnYC3sPzwmq1g5kgg2gDYz+YvPnv36JScvwG5ewQ9csSATG94NzPXodrjsMQVKZIN4UcxBIkk26dIIvfb6aEhRIJEiAOu32EYHO0XBA0lSwkgXtJ3t0wRRKJUqsgIGk31bEb9u8frbGxU9WS6gcsSJuJEyBft0wGAzMo2I/Pz7R9mI33tGoW6XM7wO2LUSgloBBMW2E3J3k9fLGnjC8Asdydo/2jELkob7nfyB9dsasxa1gBvP17fryw1ERIUFTSoIAG5G5PSfz8sSK60wAuouDJ9T5fT1wMzXCgWNxaJ/XfyxpqUC2/2yO/viqYwipXaSCJPT9dcaFyfI39vQ98RSBZrd+/X6Y3r5gNIFwLJ3t+eBR9go81p1QE9yWH3HHmINb9/txmK3A+k/2b1WZ68sTZDczfU+L31x5jMRPk3ZuMYceYzCJPRj04zGYEI8xgxmMwDPcci/a23/rKQ6eELf5zj3GYzycEz4OV5z5lHmn/ANJ+8D6YizolJO5eCesR3xmMxUeEZokyVMeETAnVEx00m3pgBzdR0nb1N/uxmMw1yw7DI0q2m1wbW64ALE3Jkwlzv8s48xmCPAdEyVCGQgkHyPZjH3D6Y8dySZJO5v3nf1ufqce4zD6L/o/MgJ5iesx9J/LD/iQ06YtydLdDjMZiMnKIZBxKwWLc0e17emBHqEKxBMzEzeNOMxmEAdSpjxGECBTJAi02OFNf529DjMZjTsAfLHm9/wA8e12I2Mfwl29BjMZi3yUHZymA7QB8rHbyGFSflj3GYlCRPmDceg/HEHX3/A49xmGuAXBjmbnsPuxpT+Unre/tjMZixkTYzGYzD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8" name="Picture 6" descr="https://encrypted-tbn3.gstatic.com/images?q=tbn:ANd9GcQp4uhU8iqZznvyEZuB5NA415xNq4Y4Z2v2SKnYImykgCc7Un8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502335" cy="4320480"/>
          </a:xfrm>
          <a:prstGeom prst="rect">
            <a:avLst/>
          </a:prstGeom>
          <a:noFill/>
        </p:spPr>
      </p:pic>
      <p:pic>
        <p:nvPicPr>
          <p:cNvPr id="13320" name="Picture 8" descr="http://m.io.ua/img_aa/medium/1041/24/10412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359" y="1844824"/>
            <a:ext cx="422358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</a:rPr>
              <a:t>Японський сад символізує досконалий світ земної </a:t>
            </a:r>
            <a:r>
              <a:rPr lang="uk-UA" sz="2400" b="1" dirty="0" smtClean="0">
                <a:solidFill>
                  <a:srgbClr val="00B050"/>
                </a:solidFill>
              </a:rPr>
              <a:t>природи , </a:t>
            </a:r>
            <a:r>
              <a:rPr lang="uk-UA" sz="2400" b="1" dirty="0">
                <a:solidFill>
                  <a:srgbClr val="00B050"/>
                </a:solidFill>
              </a:rPr>
              <a:t>а інколи виступає уособленням </a:t>
            </a:r>
            <a:r>
              <a:rPr lang="uk-UA" sz="2400" b="1" dirty="0" smtClean="0">
                <a:solidFill>
                  <a:srgbClr val="00B050"/>
                </a:solidFill>
              </a:rPr>
              <a:t>всесвіту. </a:t>
            </a:r>
            <a:r>
              <a:rPr lang="uk-UA" sz="2400" b="1" dirty="0">
                <a:solidFill>
                  <a:srgbClr val="00B050"/>
                </a:solidFill>
              </a:rPr>
              <a:t>Характерними елементами його композиції є штучні гори і пагорби, </a:t>
            </a:r>
            <a:r>
              <a:rPr lang="uk-UA" sz="2400" b="1" dirty="0" smtClean="0">
                <a:solidFill>
                  <a:srgbClr val="00B050"/>
                </a:solidFill>
              </a:rPr>
              <a:t>ставки і острови,</a:t>
            </a:r>
            <a:r>
              <a:rPr lang="uk-UA" sz="2400" b="1" dirty="0">
                <a:solidFill>
                  <a:srgbClr val="00B050"/>
                </a:solidFill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</a:rPr>
              <a:t>струмки</a:t>
            </a:r>
            <a:r>
              <a:rPr lang="uk-UA" sz="2400" b="1" dirty="0">
                <a:solidFill>
                  <a:srgbClr val="00B050"/>
                </a:solidFill>
              </a:rPr>
              <a:t> і </a:t>
            </a:r>
            <a:r>
              <a:rPr lang="uk-UA" sz="2400" b="1" dirty="0" smtClean="0">
                <a:solidFill>
                  <a:srgbClr val="00B050"/>
                </a:solidFill>
              </a:rPr>
              <a:t>водоспади, </a:t>
            </a:r>
            <a:r>
              <a:rPr lang="uk-UA" sz="2400" b="1" dirty="0">
                <a:solidFill>
                  <a:srgbClr val="00B050"/>
                </a:solidFill>
              </a:rPr>
              <a:t>доріжки і </a:t>
            </a:r>
            <a:r>
              <a:rPr lang="uk-UA" sz="2400" b="1" dirty="0" smtClean="0">
                <a:solidFill>
                  <a:srgbClr val="00B050"/>
                </a:solidFill>
              </a:rPr>
              <a:t>ділянки піску</a:t>
            </a:r>
            <a:r>
              <a:rPr lang="uk-UA" sz="2400" b="1" dirty="0">
                <a:solidFill>
                  <a:srgbClr val="00B050"/>
                </a:solidFill>
              </a:rPr>
              <a:t> чи </a:t>
            </a:r>
            <a:r>
              <a:rPr lang="uk-UA" sz="2400" b="1" dirty="0" smtClean="0">
                <a:solidFill>
                  <a:srgbClr val="00B050"/>
                </a:solidFill>
              </a:rPr>
              <a:t>гравію, </a:t>
            </a:r>
            <a:r>
              <a:rPr lang="uk-UA" sz="2400" b="1" dirty="0">
                <a:solidFill>
                  <a:srgbClr val="00B050"/>
                </a:solidFill>
              </a:rPr>
              <a:t>прикрашені </a:t>
            </a:r>
            <a:r>
              <a:rPr lang="uk-UA" sz="2400" b="1" dirty="0" smtClean="0">
                <a:solidFill>
                  <a:srgbClr val="00B050"/>
                </a:solidFill>
              </a:rPr>
              <a:t>камінням</a:t>
            </a:r>
            <a:r>
              <a:rPr lang="uk-UA" sz="2400" b="1" dirty="0">
                <a:solidFill>
                  <a:srgbClr val="00B050"/>
                </a:solidFill>
              </a:rPr>
              <a:t> незвичайних обрисів.</a:t>
            </a:r>
          </a:p>
        </p:txBody>
      </p:sp>
      <p:pic>
        <p:nvPicPr>
          <p:cNvPr id="15362" name="Picture 2" descr="http://www.epochtimes.com.ua/upload/medialibrary/0dc/0dccb256c66f4ef0e88f0438bfa8c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355976" cy="2664296"/>
          </a:xfrm>
          <a:prstGeom prst="rect">
            <a:avLst/>
          </a:prstGeom>
          <a:noFill/>
        </p:spPr>
      </p:pic>
      <p:pic>
        <p:nvPicPr>
          <p:cNvPr id="15364" name="Picture 4" descr="http://lifetips.org.ua/uploads/posts/2011-11/1321770130_x_bdd29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546907" cy="2664296"/>
          </a:xfrm>
          <a:prstGeom prst="rect">
            <a:avLst/>
          </a:prstGeom>
          <a:noFill/>
        </p:spPr>
      </p:pic>
      <p:pic>
        <p:nvPicPr>
          <p:cNvPr id="15368" name="Picture 8" descr="http://hq-wallpapers.ru/wallpapers/8/hq-wallpapers_ru_nature_39758_192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9" y="4437113"/>
            <a:ext cx="4104456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</a:rPr>
              <a:t>Пейзаж саду формується за допомогою </a:t>
            </a:r>
            <a:r>
              <a:rPr lang="uk-UA" sz="2000" b="1" dirty="0" err="1" smtClean="0">
                <a:solidFill>
                  <a:srgbClr val="00B050"/>
                </a:solidFill>
              </a:rPr>
              <a:t>дереа</a:t>
            </a:r>
            <a:r>
              <a:rPr lang="uk-UA" sz="2000" b="1" dirty="0" smtClean="0">
                <a:solidFill>
                  <a:srgbClr val="00B050"/>
                </a:solidFill>
              </a:rPr>
              <a:t>,</a:t>
            </a:r>
            <a:r>
              <a:rPr lang="uk-UA" sz="2000" b="1" dirty="0">
                <a:solidFill>
                  <a:srgbClr val="00B050"/>
                </a:solidFill>
              </a:rPr>
              <a:t> </a:t>
            </a:r>
            <a:r>
              <a:rPr lang="uk-UA" sz="2000" b="1" dirty="0" smtClean="0">
                <a:solidFill>
                  <a:srgbClr val="00B050"/>
                </a:solidFill>
              </a:rPr>
              <a:t>кущів,</a:t>
            </a:r>
            <a:r>
              <a:rPr lang="uk-UA" sz="2000" b="1" dirty="0">
                <a:solidFill>
                  <a:srgbClr val="00B050"/>
                </a:solidFill>
              </a:rPr>
              <a:t> </a:t>
            </a:r>
            <a:r>
              <a:rPr lang="uk-UA" sz="2000" b="1" dirty="0" smtClean="0">
                <a:solidFill>
                  <a:srgbClr val="00B050"/>
                </a:solidFill>
              </a:rPr>
              <a:t>бамбуку,</a:t>
            </a:r>
            <a:r>
              <a:rPr lang="uk-UA" sz="2000" b="1" dirty="0">
                <a:solidFill>
                  <a:srgbClr val="00B050"/>
                </a:solidFill>
              </a:rPr>
              <a:t> </a:t>
            </a:r>
            <a:r>
              <a:rPr lang="uk-UA" sz="2000" b="1" dirty="0" smtClean="0">
                <a:solidFill>
                  <a:srgbClr val="00B050"/>
                </a:solidFill>
              </a:rPr>
              <a:t>трав,</a:t>
            </a:r>
            <a:r>
              <a:rPr lang="uk-UA" sz="2000" b="1" dirty="0">
                <a:solidFill>
                  <a:srgbClr val="00B050"/>
                </a:solidFill>
              </a:rPr>
              <a:t> </a:t>
            </a:r>
            <a:r>
              <a:rPr lang="uk-UA" sz="2000" b="1" dirty="0" smtClean="0">
                <a:solidFill>
                  <a:srgbClr val="00B050"/>
                </a:solidFill>
              </a:rPr>
              <a:t>квітів</a:t>
            </a:r>
            <a:r>
              <a:rPr lang="uk-UA" sz="2000" b="1" dirty="0">
                <a:solidFill>
                  <a:srgbClr val="00B050"/>
                </a:solidFill>
              </a:rPr>
              <a:t> </a:t>
            </a:r>
            <a:r>
              <a:rPr lang="uk-UA" sz="2000" b="1" dirty="0" smtClean="0">
                <a:solidFill>
                  <a:srgbClr val="00B050"/>
                </a:solidFill>
              </a:rPr>
              <a:t>і моху, </a:t>
            </a:r>
            <a:r>
              <a:rPr lang="uk-UA" sz="2000" b="1" dirty="0">
                <a:solidFill>
                  <a:srgbClr val="00B050"/>
                </a:solidFill>
              </a:rPr>
              <a:t>які покликані передавати відчуття змін пір року. На території саду можуть також розміщуватися кам'яні </a:t>
            </a:r>
            <a:r>
              <a:rPr lang="uk-UA" sz="2000" b="1" dirty="0" smtClean="0">
                <a:solidFill>
                  <a:srgbClr val="00B050"/>
                </a:solidFill>
              </a:rPr>
              <a:t>ліхтарі,альтанки</a:t>
            </a:r>
            <a:r>
              <a:rPr lang="uk-UA" sz="2000" b="1" dirty="0">
                <a:solidFill>
                  <a:srgbClr val="00B050"/>
                </a:solidFill>
              </a:rPr>
              <a:t> чи </a:t>
            </a:r>
            <a:r>
              <a:rPr lang="uk-UA" sz="2000" b="1" dirty="0" smtClean="0">
                <a:solidFill>
                  <a:srgbClr val="00B050"/>
                </a:solidFill>
              </a:rPr>
              <a:t>чайні.</a:t>
            </a:r>
            <a:endParaRPr lang="uk-UA" sz="2000" b="1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://www.dubrova.if.ua/wp-content/uploads/2011/07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499992" cy="2664296"/>
          </a:xfrm>
          <a:prstGeom prst="rect">
            <a:avLst/>
          </a:prstGeom>
          <a:noFill/>
        </p:spPr>
      </p:pic>
      <p:pic>
        <p:nvPicPr>
          <p:cNvPr id="16388" name="Picture 4" descr="http://www.accbud.ua/data/uploads/images/landshaft/1_2010/Untitled-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995936" cy="3384376"/>
          </a:xfrm>
          <a:prstGeom prst="rect">
            <a:avLst/>
          </a:prstGeom>
          <a:noFill/>
        </p:spPr>
      </p:pic>
      <p:pic>
        <p:nvPicPr>
          <p:cNvPr id="16390" name="Picture 6" descr="http://www.stroykat.com/upload/iblock/333/333f81c19b3223ba7ac4aa6b610149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79658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</a:rPr>
              <a:t>Формування засад японського садівництва відбувалося під впливом еволюції японської архітектури, а також релігійно-філософських уявлень японської знаті. Початково сад був складовою резиденцій </a:t>
            </a:r>
            <a:r>
              <a:rPr lang="uk-UA" sz="2400" b="1" dirty="0" smtClean="0">
                <a:solidFill>
                  <a:srgbClr val="00B050"/>
                </a:solidFill>
              </a:rPr>
              <a:t>аристократів, </a:t>
            </a:r>
            <a:r>
              <a:rPr lang="uk-UA" sz="2400" b="1" dirty="0">
                <a:solidFill>
                  <a:srgbClr val="00B050"/>
                </a:solidFill>
              </a:rPr>
              <a:t>але згодом був запозичений </a:t>
            </a:r>
            <a:r>
              <a:rPr lang="uk-UA" sz="2400" b="1" dirty="0" err="1">
                <a:solidFill>
                  <a:srgbClr val="00B050"/>
                </a:solidFill>
              </a:rPr>
              <a:t>буддистськими</a:t>
            </a:r>
            <a:r>
              <a:rPr lang="uk-UA" sz="2400" b="1" dirty="0">
                <a:solidFill>
                  <a:srgbClr val="00B050"/>
                </a:solidFill>
              </a:rPr>
              <a:t> монастирями і знатними </a:t>
            </a:r>
            <a:r>
              <a:rPr lang="uk-UA" sz="2400" b="1" dirty="0" smtClean="0">
                <a:solidFill>
                  <a:srgbClr val="00B050"/>
                </a:solidFill>
              </a:rPr>
              <a:t>самураями. </a:t>
            </a:r>
            <a:r>
              <a:rPr lang="uk-UA" sz="2400" b="1" dirty="0">
                <a:solidFill>
                  <a:srgbClr val="00B050"/>
                </a:solidFill>
              </a:rPr>
              <a:t>З </a:t>
            </a:r>
            <a:r>
              <a:rPr lang="uk-UA" sz="2400" b="1" dirty="0" smtClean="0">
                <a:solidFill>
                  <a:srgbClr val="00B050"/>
                </a:solidFill>
              </a:rPr>
              <a:t>19 століття</a:t>
            </a:r>
            <a:r>
              <a:rPr lang="uk-UA" sz="2400" b="1" dirty="0">
                <a:solidFill>
                  <a:srgbClr val="00B050"/>
                </a:solidFill>
              </a:rPr>
              <a:t> він набув поширення серед японських простолюдинів, ставши невід'ємною частиною багатьох приватних будинків. У </a:t>
            </a:r>
            <a:r>
              <a:rPr lang="uk-UA" sz="2400" b="1" dirty="0" smtClean="0">
                <a:solidFill>
                  <a:srgbClr val="00B050"/>
                </a:solidFill>
              </a:rPr>
              <a:t>20 столітті</a:t>
            </a:r>
            <a:r>
              <a:rPr lang="uk-UA" sz="2400" b="1" dirty="0">
                <a:solidFill>
                  <a:srgbClr val="00B050"/>
                </a:solidFill>
              </a:rPr>
              <a:t> спорудження садів у японському стилі стало популярним серед іноземців.</a:t>
            </a:r>
          </a:p>
        </p:txBody>
      </p:sp>
      <p:pic>
        <p:nvPicPr>
          <p:cNvPr id="17410" name="Picture 2" descr="https://encrypted-tbn0.gstatic.com/images?q=tbn:ANd9GcQ3ct4utqJUISVHTNw9OItWde5gGy3eDj3Sm1efMBuK5CTE1h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743224" cy="3024336"/>
          </a:xfrm>
          <a:prstGeom prst="rect">
            <a:avLst/>
          </a:prstGeom>
          <a:noFill/>
        </p:spPr>
      </p:pic>
      <p:pic>
        <p:nvPicPr>
          <p:cNvPr id="17412" name="Picture 4" descr="http://www.blogbaster.org/i/i513/1201/d0/701f29a91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572000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5448" y="0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</a:rPr>
              <a:t>Трійкою найвідоміших садів Японії вважаються  </a:t>
            </a:r>
            <a:r>
              <a:rPr lang="uk-UA" sz="2400" b="1" dirty="0" err="1" smtClean="0">
                <a:solidFill>
                  <a:srgbClr val="00B050"/>
                </a:solidFill>
                <a:hlinkClick r:id="rId2" tooltip="Кенрокуен (ще не написана)"/>
              </a:rPr>
              <a:t>Кенрокуен</a:t>
            </a:r>
            <a:r>
              <a:rPr lang="uk-UA" sz="2400" b="1" dirty="0" smtClean="0">
                <a:solidFill>
                  <a:srgbClr val="00B050"/>
                </a:solidFill>
              </a:rPr>
              <a:t>,</a:t>
            </a:r>
            <a:r>
              <a:rPr lang="uk-UA" sz="2400" b="1" dirty="0">
                <a:solidFill>
                  <a:srgbClr val="00B050"/>
                </a:solidFill>
              </a:rPr>
              <a:t> </a:t>
            </a:r>
            <a:r>
              <a:rPr lang="uk-UA" sz="2400" b="1" dirty="0" err="1">
                <a:solidFill>
                  <a:srgbClr val="00B050"/>
                </a:solidFill>
                <a:hlinkClick r:id="rId3" tooltip="Ґоракуен (ще не написана)"/>
              </a:rPr>
              <a:t>Ґоракуен</a:t>
            </a:r>
            <a:r>
              <a:rPr lang="uk-UA" sz="2400" b="1" dirty="0">
                <a:solidFill>
                  <a:srgbClr val="00B050"/>
                </a:solidFill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</a:rPr>
              <a:t>і</a:t>
            </a:r>
            <a:r>
              <a:rPr lang="uk-UA" sz="2400" b="1" dirty="0">
                <a:solidFill>
                  <a:srgbClr val="00B050"/>
                </a:solidFill>
              </a:rPr>
              <a:t> </a:t>
            </a:r>
            <a:r>
              <a:rPr lang="uk-UA" sz="2400" b="1" dirty="0" err="1" smtClean="0">
                <a:solidFill>
                  <a:srgbClr val="00B050"/>
                </a:solidFill>
                <a:hlinkClick r:id="rId4" tooltip="Кайракуен (ще не написана)"/>
              </a:rPr>
              <a:t>Кайракуен</a:t>
            </a:r>
            <a:r>
              <a:rPr lang="uk-UA" sz="2400" b="1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18434" name="Picture 2" descr="Файл:Kenrokuen01-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4211959" cy="2880320"/>
          </a:xfrm>
          <a:prstGeom prst="rect">
            <a:avLst/>
          </a:prstGeom>
          <a:noFill/>
        </p:spPr>
      </p:pic>
      <p:pic>
        <p:nvPicPr>
          <p:cNvPr id="18436" name="Picture 4" descr="Файл:Korakuen Okayama26s3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268760"/>
            <a:ext cx="4788024" cy="3356992"/>
          </a:xfrm>
          <a:prstGeom prst="rect">
            <a:avLst/>
          </a:prstGeom>
          <a:noFill/>
        </p:spPr>
      </p:pic>
      <p:pic>
        <p:nvPicPr>
          <p:cNvPr id="18438" name="Picture 6" descr="Файл:Kairakuen bair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6992"/>
            <a:ext cx="4139952" cy="32765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obilizacia.kiev.ua/uploads/posts/2012-12/1356612108_0_2d356_aca27d1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5261613" cy="3933056"/>
          </a:xfrm>
          <a:prstGeom prst="rect">
            <a:avLst/>
          </a:prstGeom>
          <a:noFill/>
        </p:spPr>
      </p:pic>
      <p:pic>
        <p:nvPicPr>
          <p:cNvPr id="19460" name="Picture 4" descr="http://tangotravel.com.ua/files/%D0%A1%D0%B0%D0%BD-%20%D0%9C%D0%B0%D1%80%D0%B8%D0%BD%D0%BE/%D1%81%D0%B0%D0%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4283968" cy="3212976"/>
          </a:xfrm>
          <a:prstGeom prst="rect">
            <a:avLst/>
          </a:prstGeom>
          <a:noFill/>
        </p:spPr>
      </p:pic>
      <p:pic>
        <p:nvPicPr>
          <p:cNvPr id="19462" name="Picture 6" descr="http://img-fotki.yandex.ru/get/4506/milkamilkina.d3/0_76934_ec1dd73f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19895"/>
            <a:ext cx="4132987" cy="27381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4</cp:revision>
  <dcterms:created xsi:type="dcterms:W3CDTF">2014-03-16T18:23:59Z</dcterms:created>
  <dcterms:modified xsi:type="dcterms:W3CDTF">2014-03-16T18:54:15Z</dcterms:modified>
</cp:coreProperties>
</file>