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ru-RU" smtClean="0"/>
              <a:t>Образец заголовка</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CA0BDF8F-2E2F-49EA-ABDE-9FCC553BF871}" type="datetimeFigureOut">
              <a:rPr lang="ru-RU" smtClean="0"/>
              <a:t>11.12.2013</a:t>
            </a:fld>
            <a:endParaRPr lang="ru-RU"/>
          </a:p>
        </p:txBody>
      </p:sp>
      <p:sp>
        <p:nvSpPr>
          <p:cNvPr id="20" name="Slide Number Placeholder 19"/>
          <p:cNvSpPr>
            <a:spLocks noGrp="1"/>
          </p:cNvSpPr>
          <p:nvPr>
            <p:ph type="sldNum" sz="quarter" idx="11"/>
          </p:nvPr>
        </p:nvSpPr>
        <p:spPr>
          <a:xfrm>
            <a:off x="7924800" y="6610350"/>
            <a:ext cx="1198880" cy="228600"/>
          </a:xfrm>
        </p:spPr>
        <p:txBody>
          <a:bodyPr/>
          <a:lstStyle/>
          <a:p>
            <a:fld id="{E32F77FB-3179-4582-81BA-D37F0D19F792}" type="slidenum">
              <a:rPr lang="ru-RU" smtClean="0"/>
              <a:t>‹#›</a:t>
            </a:fld>
            <a:endParaRPr lang="ru-RU"/>
          </a:p>
        </p:txBody>
      </p:sp>
      <p:sp>
        <p:nvSpPr>
          <p:cNvPr id="21" name="Footer Placeholder 20"/>
          <p:cNvSpPr>
            <a:spLocks noGrp="1"/>
          </p:cNvSpPr>
          <p:nvPr>
            <p:ph type="ftr" sz="quarter" idx="12"/>
          </p:nvPr>
        </p:nvSpPr>
        <p:spPr>
          <a:xfrm>
            <a:off x="457200" y="6611112"/>
            <a:ext cx="5600700" cy="228600"/>
          </a:xfrm>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A0BDF8F-2E2F-49EA-ABDE-9FCC553BF871}" type="datetimeFigureOut">
              <a:rPr lang="ru-RU" smtClean="0"/>
              <a:t>11.12.2013</a:t>
            </a:fld>
            <a:endParaRPr lang="ru-RU"/>
          </a:p>
        </p:txBody>
      </p:sp>
      <p:sp>
        <p:nvSpPr>
          <p:cNvPr id="23" name="Slide Number Placeholder 22"/>
          <p:cNvSpPr>
            <a:spLocks noGrp="1"/>
          </p:cNvSpPr>
          <p:nvPr>
            <p:ph type="sldNum" sz="quarter" idx="11"/>
          </p:nvPr>
        </p:nvSpPr>
        <p:spPr/>
        <p:txBody>
          <a:bodyPr/>
          <a:lstStyle/>
          <a:p>
            <a:fld id="{E32F77FB-3179-4582-81BA-D37F0D19F792}"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CA0BDF8F-2E2F-49EA-ABDE-9FCC553BF871}" type="datetimeFigureOut">
              <a:rPr lang="ru-RU" smtClean="0"/>
              <a:t>11.12.2013</a:t>
            </a:fld>
            <a:endParaRPr lang="ru-RU"/>
          </a:p>
        </p:txBody>
      </p:sp>
      <p:sp>
        <p:nvSpPr>
          <p:cNvPr id="23" name="Slide Number Placeholder 22"/>
          <p:cNvSpPr>
            <a:spLocks noGrp="1"/>
          </p:cNvSpPr>
          <p:nvPr>
            <p:ph type="sldNum" sz="quarter" idx="11"/>
          </p:nvPr>
        </p:nvSpPr>
        <p:spPr/>
        <p:txBody>
          <a:bodyPr/>
          <a:lstStyle/>
          <a:p>
            <a:fld id="{E32F77FB-3179-4582-81BA-D37F0D19F792}"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Date Placeholder 16"/>
          <p:cNvSpPr>
            <a:spLocks noGrp="1"/>
          </p:cNvSpPr>
          <p:nvPr>
            <p:ph type="dt" sz="half" idx="10"/>
          </p:nvPr>
        </p:nvSpPr>
        <p:spPr/>
        <p:txBody>
          <a:bodyPr/>
          <a:lstStyle/>
          <a:p>
            <a:fld id="{CA0BDF8F-2E2F-49EA-ABDE-9FCC553BF871}" type="datetimeFigureOut">
              <a:rPr lang="ru-RU" smtClean="0"/>
              <a:t>11.12.2013</a:t>
            </a:fld>
            <a:endParaRPr lang="ru-RU"/>
          </a:p>
        </p:txBody>
      </p:sp>
      <p:sp>
        <p:nvSpPr>
          <p:cNvPr id="18" name="Slide Number Placeholder 17"/>
          <p:cNvSpPr>
            <a:spLocks noGrp="1"/>
          </p:cNvSpPr>
          <p:nvPr>
            <p:ph type="sldNum" sz="quarter" idx="11"/>
          </p:nvPr>
        </p:nvSpPr>
        <p:spPr/>
        <p:txBody>
          <a:bodyPr/>
          <a:lstStyle/>
          <a:p>
            <a:fld id="{E32F77FB-3179-4582-81BA-D37F0D19F792}" type="slidenum">
              <a:rPr lang="ru-RU" smtClean="0"/>
              <a:t>‹#›</a:t>
            </a:fld>
            <a:endParaRPr lang="ru-RU"/>
          </a:p>
        </p:txBody>
      </p:sp>
      <p:sp>
        <p:nvSpPr>
          <p:cNvPr id="20" name="Footer Placeholder 19"/>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CA0BDF8F-2E2F-49EA-ABDE-9FCC553BF871}" type="datetimeFigureOut">
              <a:rPr lang="ru-RU" smtClean="0"/>
              <a:t>11.12.2013</a:t>
            </a:fld>
            <a:endParaRPr lang="ru-RU"/>
          </a:p>
        </p:txBody>
      </p:sp>
      <p:sp>
        <p:nvSpPr>
          <p:cNvPr id="25" name="Slide Number Placeholder 24"/>
          <p:cNvSpPr>
            <a:spLocks noGrp="1"/>
          </p:cNvSpPr>
          <p:nvPr>
            <p:ph type="sldNum" sz="quarter" idx="11"/>
          </p:nvPr>
        </p:nvSpPr>
        <p:spPr>
          <a:xfrm>
            <a:off x="8742680" y="6610350"/>
            <a:ext cx="381000" cy="246888"/>
          </a:xfrm>
        </p:spPr>
        <p:txBody>
          <a:bodyPr/>
          <a:lstStyle/>
          <a:p>
            <a:fld id="{E32F77FB-3179-4582-81BA-D37F0D19F792}" type="slidenum">
              <a:rPr lang="ru-RU" smtClean="0"/>
              <a:t>‹#›</a:t>
            </a:fld>
            <a:endParaRPr lang="ru-RU"/>
          </a:p>
        </p:txBody>
      </p:sp>
      <p:sp>
        <p:nvSpPr>
          <p:cNvPr id="26" name="Footer Placeholder 25"/>
          <p:cNvSpPr>
            <a:spLocks noGrp="1"/>
          </p:cNvSpPr>
          <p:nvPr>
            <p:ph type="ftr" sz="quarter" idx="12"/>
          </p:nvPr>
        </p:nvSpPr>
        <p:spPr>
          <a:xfrm>
            <a:off x="1524000" y="6610350"/>
            <a:ext cx="5562600" cy="247650"/>
          </a:xfrm>
        </p:spPr>
        <p:txBody>
          <a:bodyPr/>
          <a:lstStyle/>
          <a:p>
            <a:endParaRPr lang="ru-RU"/>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A0BDF8F-2E2F-49EA-ABDE-9FCC553BF871}" type="datetimeFigureOut">
              <a:rPr lang="ru-RU" smtClean="0"/>
              <a:t>11.12.2013</a:t>
            </a:fld>
            <a:endParaRPr lang="ru-RU"/>
          </a:p>
        </p:txBody>
      </p:sp>
      <p:sp>
        <p:nvSpPr>
          <p:cNvPr id="21" name="Slide Number Placeholder 20"/>
          <p:cNvSpPr>
            <a:spLocks noGrp="1"/>
          </p:cNvSpPr>
          <p:nvPr>
            <p:ph type="sldNum" sz="quarter" idx="16"/>
          </p:nvPr>
        </p:nvSpPr>
        <p:spPr/>
        <p:txBody>
          <a:bodyPr/>
          <a:lstStyle/>
          <a:p>
            <a:fld id="{E32F77FB-3179-4582-81BA-D37F0D19F792}" type="slidenum">
              <a:rPr lang="ru-RU" smtClean="0"/>
              <a:t>‹#›</a:t>
            </a:fld>
            <a:endParaRPr lang="ru-RU"/>
          </a:p>
        </p:txBody>
      </p:sp>
      <p:sp>
        <p:nvSpPr>
          <p:cNvPr id="22" name="Footer Placeholder 21"/>
          <p:cNvSpPr>
            <a:spLocks noGrp="1"/>
          </p:cNvSpPr>
          <p:nvPr>
            <p:ph type="ftr" sz="quarter" idx="17"/>
          </p:nvPr>
        </p:nvSpPr>
        <p:spPr/>
        <p:txBody>
          <a:body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7" name="Content Placeholder 16"/>
          <p:cNvSpPr>
            <a:spLocks noGrp="1"/>
          </p:cNvSpPr>
          <p:nvPr>
            <p:ph sz="quarter" idx="14"/>
          </p:nvPr>
        </p:nvSpPr>
        <p:spPr>
          <a:xfrm>
            <a:off x="457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CA0BDF8F-2E2F-49EA-ABDE-9FCC553BF871}" type="datetimeFigureOut">
              <a:rPr lang="ru-RU" smtClean="0"/>
              <a:t>11.12.2013</a:t>
            </a:fld>
            <a:endParaRPr lang="ru-RU"/>
          </a:p>
        </p:txBody>
      </p:sp>
      <p:sp>
        <p:nvSpPr>
          <p:cNvPr id="24" name="Slide Number Placeholder 23"/>
          <p:cNvSpPr>
            <a:spLocks noGrp="1"/>
          </p:cNvSpPr>
          <p:nvPr>
            <p:ph type="sldNum" sz="quarter" idx="17"/>
          </p:nvPr>
        </p:nvSpPr>
        <p:spPr/>
        <p:txBody>
          <a:bodyPr/>
          <a:lstStyle/>
          <a:p>
            <a:fld id="{E32F77FB-3179-4582-81BA-D37F0D19F792}" type="slidenum">
              <a:rPr lang="ru-RU" smtClean="0"/>
              <a:t>‹#›</a:t>
            </a:fld>
            <a:endParaRPr lang="ru-RU"/>
          </a:p>
        </p:txBody>
      </p:sp>
      <p:sp>
        <p:nvSpPr>
          <p:cNvPr id="25" name="Footer Placeholder 24"/>
          <p:cNvSpPr>
            <a:spLocks noGrp="1"/>
          </p:cNvSpPr>
          <p:nvPr>
            <p:ph type="ftr" sz="quarter" idx="18"/>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CA0BDF8F-2E2F-49EA-ABDE-9FCC553BF871}" type="datetimeFigureOut">
              <a:rPr lang="ru-RU" smtClean="0"/>
              <a:t>11.12.2013</a:t>
            </a:fld>
            <a:endParaRPr lang="ru-RU"/>
          </a:p>
        </p:txBody>
      </p:sp>
      <p:sp>
        <p:nvSpPr>
          <p:cNvPr id="17" name="Slide Number Placeholder 16"/>
          <p:cNvSpPr>
            <a:spLocks noGrp="1"/>
          </p:cNvSpPr>
          <p:nvPr>
            <p:ph type="sldNum" sz="quarter" idx="11"/>
          </p:nvPr>
        </p:nvSpPr>
        <p:spPr/>
        <p:txBody>
          <a:bodyPr/>
          <a:lstStyle/>
          <a:p>
            <a:fld id="{E32F77FB-3179-4582-81BA-D37F0D19F792}"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CA0BDF8F-2E2F-49EA-ABDE-9FCC553BF871}" type="datetimeFigureOut">
              <a:rPr lang="ru-RU" smtClean="0"/>
              <a:t>11.12.2013</a:t>
            </a:fld>
            <a:endParaRPr lang="ru-RU"/>
          </a:p>
        </p:txBody>
      </p:sp>
      <p:sp>
        <p:nvSpPr>
          <p:cNvPr id="14" name="Slide Number Placeholder 13"/>
          <p:cNvSpPr>
            <a:spLocks noGrp="1"/>
          </p:cNvSpPr>
          <p:nvPr>
            <p:ph type="sldNum" sz="quarter" idx="11"/>
          </p:nvPr>
        </p:nvSpPr>
        <p:spPr/>
        <p:txBody>
          <a:bodyPr/>
          <a:lstStyle/>
          <a:p>
            <a:fld id="{E32F77FB-3179-4582-81BA-D37F0D19F792}" type="slidenum">
              <a:rPr lang="ru-RU" smtClean="0"/>
              <a:t>‹#›</a:t>
            </a:fld>
            <a:endParaRPr lang="ru-RU"/>
          </a:p>
        </p:txBody>
      </p:sp>
      <p:sp>
        <p:nvSpPr>
          <p:cNvPr id="22" name="Footer Placeholder 21"/>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заголовка</a:t>
            </a:r>
            <a:endParaRPr lang="en-US" smtClean="0"/>
          </a:p>
        </p:txBody>
      </p:sp>
      <p:sp>
        <p:nvSpPr>
          <p:cNvPr id="15" name="Content Placeholder 14"/>
          <p:cNvSpPr>
            <a:spLocks noGrp="1"/>
          </p:cNvSpPr>
          <p:nvPr>
            <p:ph sz="quarter" idx="14"/>
          </p:nvPr>
        </p:nvSpPr>
        <p:spPr>
          <a:xfrm>
            <a:off x="4419600" y="1524000"/>
            <a:ext cx="42672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CA0BDF8F-2E2F-49EA-ABDE-9FCC553BF871}" type="datetimeFigureOut">
              <a:rPr lang="ru-RU" smtClean="0"/>
              <a:t>11.12.2013</a:t>
            </a:fld>
            <a:endParaRPr lang="ru-RU"/>
          </a:p>
        </p:txBody>
      </p:sp>
      <p:sp>
        <p:nvSpPr>
          <p:cNvPr id="21" name="Slide Number Placeholder 20"/>
          <p:cNvSpPr>
            <a:spLocks noGrp="1"/>
          </p:cNvSpPr>
          <p:nvPr>
            <p:ph type="sldNum" sz="quarter" idx="16"/>
          </p:nvPr>
        </p:nvSpPr>
        <p:spPr/>
        <p:txBody>
          <a:bodyPr/>
          <a:lstStyle/>
          <a:p>
            <a:fld id="{E32F77FB-3179-4582-81BA-D37F0D19F792}" type="slidenum">
              <a:rPr lang="ru-RU" smtClean="0"/>
              <a:t>‹#›</a:t>
            </a:fld>
            <a:endParaRPr lang="ru-RU"/>
          </a:p>
        </p:txBody>
      </p:sp>
      <p:sp>
        <p:nvSpPr>
          <p:cNvPr id="22" name="Footer Placeholder 21"/>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ru-RU" smtClean="0"/>
              <a:t>Образец заголовка</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0BDF8F-2E2F-49EA-ABDE-9FCC553BF871}" type="datetimeFigureOut">
              <a:rPr lang="ru-RU" smtClean="0"/>
              <a:t>11.12.2013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32F77FB-3179-4582-81BA-D37F0D19F792}" type="slidenum">
              <a:rPr lang="ru-RU" smtClean="0"/>
              <a:t>‹#›</a:t>
            </a:fld>
            <a:endParaRPr lang="ru-RU"/>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CA0BDF8F-2E2F-49EA-ABDE-9FCC553BF871}" type="datetimeFigureOut">
              <a:rPr lang="ru-RU" smtClean="0"/>
              <a:t>11.12.2013</a:t>
            </a:fld>
            <a:endParaRPr lang="ru-RU"/>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ru-RU"/>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E32F77FB-3179-4582-81BA-D37F0D19F79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6.xml"/><Relationship Id="rId5" Type="http://schemas.openxmlformats.org/officeDocument/2006/relationships/image" Target="../media/image39.jp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2092" y="725617"/>
            <a:ext cx="4847038" cy="1599722"/>
          </a:xfrm>
        </p:spPr>
        <p:txBody>
          <a:bodyPr/>
          <a:lstStyle/>
          <a:p>
            <a:r>
              <a:rPr lang="uk-UA" dirty="0" smtClean="0">
                <a:latin typeface="Book Antiqua" panose="02040602050305030304" pitchFamily="18" charset="0"/>
              </a:rPr>
              <a:t>Олександр Петрович Довженко</a:t>
            </a:r>
            <a:endParaRPr lang="ru-RU" dirty="0">
              <a:latin typeface="Book Antiqua" panose="02040602050305030304" pitchFamily="18" charset="0"/>
            </a:endParaRPr>
          </a:p>
        </p:txBody>
      </p:sp>
      <p:sp>
        <p:nvSpPr>
          <p:cNvPr id="3" name="Подзаголовок 2"/>
          <p:cNvSpPr>
            <a:spLocks noGrp="1"/>
          </p:cNvSpPr>
          <p:nvPr>
            <p:ph type="subTitle" idx="1"/>
          </p:nvPr>
        </p:nvSpPr>
        <p:spPr>
          <a:xfrm>
            <a:off x="2856844" y="2636912"/>
            <a:ext cx="4836456" cy="1040845"/>
          </a:xfrm>
        </p:spPr>
        <p:txBody>
          <a:bodyPr>
            <a:normAutofit/>
          </a:bodyPr>
          <a:lstStyle/>
          <a:p>
            <a:r>
              <a:rPr lang="ru-RU" sz="2800" b="0" i="0" dirty="0" smtClean="0">
                <a:solidFill>
                  <a:srgbClr val="000000"/>
                </a:solidFill>
                <a:effectLst/>
                <a:latin typeface="Arial"/>
              </a:rPr>
              <a:t>(1894-1956) </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3002">
            <a:off x="5380077" y="1832896"/>
            <a:ext cx="2965795" cy="398198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6198">
            <a:off x="412667" y="3658854"/>
            <a:ext cx="2745197" cy="207262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5669">
            <a:off x="3063376" y="3446663"/>
            <a:ext cx="3456384" cy="2280253"/>
          </a:xfrm>
          <a:prstGeom prst="rect">
            <a:avLst/>
          </a:prstGeom>
        </p:spPr>
      </p:pic>
    </p:spTree>
    <p:extLst>
      <p:ext uri="{BB962C8B-B14F-4D97-AF65-F5344CB8AC3E}">
        <p14:creationId xmlns:p14="http://schemas.microsoft.com/office/powerpoint/2010/main" val="35448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solidFill>
                  <a:srgbClr val="000000"/>
                </a:solidFill>
                <a:latin typeface="Arial"/>
              </a:rPr>
              <a:t>Напередодні</a:t>
            </a:r>
            <a:r>
              <a:rPr lang="ru-RU" sz="2400" dirty="0">
                <a:solidFill>
                  <a:srgbClr val="000000"/>
                </a:solidFill>
                <a:latin typeface="Arial"/>
              </a:rPr>
              <a:t> </a:t>
            </a:r>
            <a:r>
              <a:rPr lang="ru-RU" sz="2400" dirty="0" err="1">
                <a:solidFill>
                  <a:srgbClr val="000000"/>
                </a:solidFill>
                <a:latin typeface="Arial"/>
              </a:rPr>
              <a:t>війни</a:t>
            </a:r>
            <a:r>
              <a:rPr lang="ru-RU" sz="2400" dirty="0">
                <a:solidFill>
                  <a:srgbClr val="000000"/>
                </a:solidFill>
                <a:latin typeface="Arial"/>
              </a:rPr>
              <a:t> </a:t>
            </a:r>
            <a:r>
              <a:rPr lang="ru-RU" sz="2400" dirty="0" err="1">
                <a:solidFill>
                  <a:srgbClr val="000000"/>
                </a:solidFill>
                <a:latin typeface="Arial"/>
              </a:rPr>
              <a:t>працює</a:t>
            </a:r>
            <a:r>
              <a:rPr lang="ru-RU" sz="2400" dirty="0">
                <a:solidFill>
                  <a:srgbClr val="000000"/>
                </a:solidFill>
                <a:latin typeface="Arial"/>
              </a:rPr>
              <a:t> над </a:t>
            </a:r>
            <a:r>
              <a:rPr lang="ru-RU" sz="2400" dirty="0" err="1">
                <a:solidFill>
                  <a:srgbClr val="000000"/>
                </a:solidFill>
                <a:latin typeface="Arial"/>
              </a:rPr>
              <a:t>фільмом</a:t>
            </a:r>
            <a:r>
              <a:rPr lang="ru-RU" sz="2400" dirty="0">
                <a:solidFill>
                  <a:srgbClr val="000000"/>
                </a:solidFill>
                <a:latin typeface="Arial"/>
              </a:rPr>
              <a:t> «Щорс», з основною темою — народ у </a:t>
            </a:r>
            <a:r>
              <a:rPr lang="ru-RU" sz="2400" dirty="0" err="1">
                <a:solidFill>
                  <a:srgbClr val="000000"/>
                </a:solidFill>
                <a:latin typeface="Arial"/>
              </a:rPr>
              <a:t>війні</a:t>
            </a:r>
            <a:r>
              <a:rPr lang="ru-RU" sz="2400" dirty="0">
                <a:solidFill>
                  <a:srgbClr val="000000"/>
                </a:solidFill>
                <a:latin typeface="Arial"/>
              </a:rPr>
              <a:t>. За </a:t>
            </a:r>
            <a:r>
              <a:rPr lang="ru-RU" sz="2400" dirty="0" err="1">
                <a:solidFill>
                  <a:srgbClr val="000000"/>
                </a:solidFill>
                <a:latin typeface="Arial"/>
              </a:rPr>
              <a:t>цю</a:t>
            </a:r>
            <a:r>
              <a:rPr lang="ru-RU" sz="2400" dirty="0">
                <a:solidFill>
                  <a:srgbClr val="000000"/>
                </a:solidFill>
                <a:latin typeface="Arial"/>
              </a:rPr>
              <a:t> роботу </a:t>
            </a:r>
            <a:r>
              <a:rPr lang="ru-RU" sz="2400" dirty="0" err="1">
                <a:solidFill>
                  <a:srgbClr val="000000"/>
                </a:solidFill>
                <a:latin typeface="Arial"/>
              </a:rPr>
              <a:t>митець</a:t>
            </a:r>
            <a:r>
              <a:rPr lang="ru-RU" sz="2400" dirty="0">
                <a:solidFill>
                  <a:srgbClr val="000000"/>
                </a:solidFill>
                <a:latin typeface="Arial"/>
              </a:rPr>
              <a:t> </a:t>
            </a:r>
            <a:r>
              <a:rPr lang="ru-RU" sz="2400" dirty="0" err="1">
                <a:solidFill>
                  <a:srgbClr val="000000"/>
                </a:solidFill>
                <a:latin typeface="Arial"/>
              </a:rPr>
              <a:t>був</a:t>
            </a:r>
            <a:r>
              <a:rPr lang="ru-RU" sz="2400" dirty="0">
                <a:solidFill>
                  <a:srgbClr val="000000"/>
                </a:solidFill>
                <a:latin typeface="Arial"/>
              </a:rPr>
              <a:t> </a:t>
            </a:r>
            <a:r>
              <a:rPr lang="ru-RU" sz="2400" dirty="0" err="1">
                <a:solidFill>
                  <a:srgbClr val="000000"/>
                </a:solidFill>
                <a:latin typeface="Arial"/>
              </a:rPr>
              <a:t>удостоєний</a:t>
            </a:r>
            <a:r>
              <a:rPr lang="ru-RU" sz="2400" dirty="0">
                <a:solidFill>
                  <a:srgbClr val="000000"/>
                </a:solidFill>
                <a:latin typeface="Arial"/>
              </a:rPr>
              <a:t> </a:t>
            </a:r>
            <a:r>
              <a:rPr lang="ru-RU" sz="2400" dirty="0" err="1">
                <a:solidFill>
                  <a:srgbClr val="000000"/>
                </a:solidFill>
                <a:latin typeface="Arial"/>
              </a:rPr>
              <a:t>Державної</a:t>
            </a:r>
            <a:r>
              <a:rPr lang="ru-RU" sz="2400" dirty="0">
                <a:solidFill>
                  <a:srgbClr val="000000"/>
                </a:solidFill>
                <a:latin typeface="Arial"/>
              </a:rPr>
              <a:t> </a:t>
            </a:r>
            <a:r>
              <a:rPr lang="ru-RU" sz="2400" dirty="0" err="1">
                <a:solidFill>
                  <a:srgbClr val="000000"/>
                </a:solidFill>
                <a:latin typeface="Arial"/>
              </a:rPr>
              <a:t>премії</a:t>
            </a:r>
            <a:r>
              <a:rPr lang="ru-RU" sz="2400" dirty="0">
                <a:solidFill>
                  <a:srgbClr val="000000"/>
                </a:solidFill>
                <a:latin typeface="Arial"/>
              </a:rPr>
              <a:t> СРСР. З початком </a:t>
            </a:r>
            <a:r>
              <a:rPr lang="ru-RU" sz="2400" dirty="0" err="1">
                <a:solidFill>
                  <a:srgbClr val="000000"/>
                </a:solidFill>
                <a:latin typeface="Arial"/>
              </a:rPr>
              <a:t>війни</a:t>
            </a:r>
            <a:r>
              <a:rPr lang="ru-RU" sz="2400" dirty="0">
                <a:solidFill>
                  <a:srgbClr val="000000"/>
                </a:solidFill>
                <a:latin typeface="Arial"/>
              </a:rPr>
              <a:t> </a:t>
            </a:r>
            <a:r>
              <a:rPr lang="ru-RU" sz="2400" dirty="0" err="1">
                <a:solidFill>
                  <a:srgbClr val="000000"/>
                </a:solidFill>
                <a:latin typeface="Arial"/>
              </a:rPr>
              <a:t>змінюється</a:t>
            </a:r>
            <a:r>
              <a:rPr lang="ru-RU" sz="2400" dirty="0">
                <a:solidFill>
                  <a:srgbClr val="000000"/>
                </a:solidFill>
                <a:latin typeface="Arial"/>
              </a:rPr>
              <a:t> і </a:t>
            </a:r>
            <a:r>
              <a:rPr lang="ru-RU" sz="2400" dirty="0" err="1">
                <a:solidFill>
                  <a:srgbClr val="000000"/>
                </a:solidFill>
                <a:latin typeface="Arial"/>
              </a:rPr>
              <a:t>життя</a:t>
            </a:r>
            <a:r>
              <a:rPr lang="ru-RU" sz="2400" dirty="0">
                <a:solidFill>
                  <a:srgbClr val="000000"/>
                </a:solidFill>
                <a:latin typeface="Arial"/>
              </a:rPr>
              <a:t> </a:t>
            </a:r>
            <a:r>
              <a:rPr lang="ru-RU" sz="2400" dirty="0" err="1">
                <a:solidFill>
                  <a:srgbClr val="000000"/>
                </a:solidFill>
                <a:latin typeface="Arial"/>
              </a:rPr>
              <a:t>О.Довженка</a:t>
            </a:r>
            <a:r>
              <a:rPr lang="ru-RU" sz="2400" dirty="0">
                <a:solidFill>
                  <a:srgbClr val="000000"/>
                </a:solidFill>
                <a:latin typeface="Arial"/>
              </a:rPr>
              <a:t>. </a:t>
            </a:r>
            <a:r>
              <a:rPr lang="ru-RU" sz="2400" dirty="0" err="1">
                <a:solidFill>
                  <a:srgbClr val="000000"/>
                </a:solidFill>
                <a:latin typeface="Arial"/>
              </a:rPr>
              <a:t>Він</a:t>
            </a:r>
            <a:r>
              <a:rPr lang="ru-RU" sz="2400" dirty="0">
                <a:solidFill>
                  <a:srgbClr val="000000"/>
                </a:solidFill>
                <a:latin typeface="Arial"/>
              </a:rPr>
              <a:t> добровольцем </a:t>
            </a:r>
            <a:r>
              <a:rPr lang="ru-RU" sz="2400" dirty="0" err="1">
                <a:solidFill>
                  <a:srgbClr val="000000"/>
                </a:solidFill>
                <a:latin typeface="Arial"/>
              </a:rPr>
              <a:t>іде</a:t>
            </a:r>
            <a:r>
              <a:rPr lang="ru-RU" sz="2400" dirty="0">
                <a:solidFill>
                  <a:srgbClr val="000000"/>
                </a:solidFill>
                <a:latin typeface="Arial"/>
              </a:rPr>
              <a:t> на фронт </a:t>
            </a:r>
            <a:r>
              <a:rPr lang="ru-RU" sz="2400" dirty="0" err="1">
                <a:solidFill>
                  <a:srgbClr val="000000"/>
                </a:solidFill>
                <a:latin typeface="Arial"/>
              </a:rPr>
              <a:t>захищати</a:t>
            </a:r>
            <a:r>
              <a:rPr lang="ru-RU" sz="2400" dirty="0">
                <a:solidFill>
                  <a:srgbClr val="000000"/>
                </a:solidFill>
                <a:latin typeface="Arial"/>
              </a:rPr>
              <a:t> </a:t>
            </a:r>
            <a:r>
              <a:rPr lang="ru-RU" sz="2400" dirty="0" err="1">
                <a:solidFill>
                  <a:srgbClr val="000000"/>
                </a:solidFill>
                <a:latin typeface="Arial"/>
              </a:rPr>
              <a:t>рідну</a:t>
            </a:r>
            <a:r>
              <a:rPr lang="ru-RU" sz="2400" dirty="0">
                <a:solidFill>
                  <a:srgbClr val="000000"/>
                </a:solidFill>
                <a:latin typeface="Arial"/>
              </a:rPr>
              <a:t> землю.</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68996"/>
            <a:ext cx="4104456" cy="308726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57" y="2708920"/>
            <a:ext cx="4237315" cy="353109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631063"/>
            <a:ext cx="3900264" cy="292519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2631026"/>
            <a:ext cx="4210001" cy="3157500"/>
          </a:xfrm>
          <a:prstGeom prst="rect">
            <a:avLst/>
          </a:prstGeom>
        </p:spPr>
      </p:pic>
    </p:spTree>
    <p:extLst>
      <p:ext uri="{BB962C8B-B14F-4D97-AF65-F5344CB8AC3E}">
        <p14:creationId xmlns:p14="http://schemas.microsoft.com/office/powerpoint/2010/main" val="25985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914400"/>
          </a:xfrm>
        </p:spPr>
        <p:txBody>
          <a:bodyPr>
            <a:normAutofit/>
          </a:bodyPr>
          <a:lstStyle/>
          <a:p>
            <a:r>
              <a:rPr lang="ru-RU" sz="2400" dirty="0">
                <a:solidFill>
                  <a:srgbClr val="000000"/>
                </a:solidFill>
                <a:latin typeface="Arial"/>
              </a:rPr>
              <a:t>У </a:t>
            </a:r>
            <a:r>
              <a:rPr lang="ru-RU" sz="2400" dirty="0" err="1">
                <a:solidFill>
                  <a:srgbClr val="000000"/>
                </a:solidFill>
                <a:latin typeface="Arial"/>
              </a:rPr>
              <a:t>травні</a:t>
            </a:r>
            <a:r>
              <a:rPr lang="ru-RU" sz="2400" dirty="0">
                <a:solidFill>
                  <a:srgbClr val="000000"/>
                </a:solidFill>
                <a:latin typeface="Arial"/>
              </a:rPr>
              <a:t> 1945 року </a:t>
            </a:r>
            <a:r>
              <a:rPr lang="ru-RU" sz="2400" dirty="0" err="1">
                <a:solidFill>
                  <a:srgbClr val="000000"/>
                </a:solidFill>
                <a:latin typeface="Arial"/>
              </a:rPr>
              <a:t>з’являється</a:t>
            </a:r>
            <a:r>
              <a:rPr lang="ru-RU" sz="2400" dirty="0">
                <a:solidFill>
                  <a:srgbClr val="000000"/>
                </a:solidFill>
                <a:latin typeface="Arial"/>
              </a:rPr>
              <a:t> </a:t>
            </a:r>
            <a:r>
              <a:rPr lang="ru-RU" sz="2400" dirty="0" err="1">
                <a:solidFill>
                  <a:srgbClr val="000000"/>
                </a:solidFill>
                <a:latin typeface="Arial"/>
              </a:rPr>
              <a:t>ще</a:t>
            </a:r>
            <a:r>
              <a:rPr lang="ru-RU" sz="2400" dirty="0">
                <a:solidFill>
                  <a:srgbClr val="000000"/>
                </a:solidFill>
                <a:latin typeface="Arial"/>
              </a:rPr>
              <a:t> одна </a:t>
            </a:r>
            <a:r>
              <a:rPr lang="ru-RU" sz="2400" dirty="0" err="1">
                <a:solidFill>
                  <a:srgbClr val="000000"/>
                </a:solidFill>
                <a:latin typeface="Arial"/>
              </a:rPr>
              <a:t>стрічка</a:t>
            </a:r>
            <a:r>
              <a:rPr lang="ru-RU" sz="2400" dirty="0">
                <a:solidFill>
                  <a:srgbClr val="000000"/>
                </a:solidFill>
                <a:latin typeface="Arial"/>
              </a:rPr>
              <a:t> «Перемога на </a:t>
            </a:r>
            <a:r>
              <a:rPr lang="ru-RU" sz="2400" dirty="0" err="1">
                <a:solidFill>
                  <a:srgbClr val="000000"/>
                </a:solidFill>
                <a:latin typeface="Arial"/>
              </a:rPr>
              <a:t>Правобережній</a:t>
            </a:r>
            <a:r>
              <a:rPr lang="ru-RU" sz="2400" dirty="0">
                <a:solidFill>
                  <a:srgbClr val="000000"/>
                </a:solidFill>
                <a:latin typeface="Arial"/>
              </a:rPr>
              <a:t> </a:t>
            </a:r>
            <a:r>
              <a:rPr lang="ru-RU" sz="2400" dirty="0" err="1">
                <a:solidFill>
                  <a:srgbClr val="000000"/>
                </a:solidFill>
                <a:latin typeface="Arial"/>
              </a:rPr>
              <a:t>Україні</a:t>
            </a:r>
            <a:r>
              <a:rPr lang="ru-RU" sz="2400" dirty="0">
                <a:solidFill>
                  <a:srgbClr val="000000"/>
                </a:solidFill>
                <a:latin typeface="Arial"/>
              </a:rPr>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1772816"/>
            <a:ext cx="3552395" cy="26642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52936"/>
            <a:ext cx="4648944" cy="348670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628800"/>
            <a:ext cx="4792960" cy="359472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84" y="2125772"/>
            <a:ext cx="2309217" cy="1741377"/>
          </a:xfrm>
          <a:prstGeom prst="rect">
            <a:avLst/>
          </a:prstGeom>
        </p:spPr>
      </p:pic>
    </p:spTree>
    <p:extLst>
      <p:ext uri="{BB962C8B-B14F-4D97-AF65-F5344CB8AC3E}">
        <p14:creationId xmlns:p14="http://schemas.microsoft.com/office/powerpoint/2010/main" val="23405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000000"/>
                </a:solidFill>
                <a:latin typeface="Arial"/>
              </a:rPr>
              <a:t>На початку </a:t>
            </a:r>
            <a:r>
              <a:rPr lang="ru-RU" sz="2400" dirty="0" err="1">
                <a:solidFill>
                  <a:srgbClr val="000000"/>
                </a:solidFill>
                <a:latin typeface="Arial"/>
              </a:rPr>
              <a:t>п’ятдесятих</a:t>
            </a:r>
            <a:r>
              <a:rPr lang="ru-RU" sz="2400" dirty="0">
                <a:solidFill>
                  <a:srgbClr val="000000"/>
                </a:solidFill>
                <a:latin typeface="Arial"/>
              </a:rPr>
              <a:t> </a:t>
            </a:r>
            <a:r>
              <a:rPr lang="ru-RU" sz="2400" dirty="0" err="1">
                <a:solidFill>
                  <a:srgbClr val="000000"/>
                </a:solidFill>
                <a:latin typeface="Arial"/>
              </a:rPr>
              <a:t>років</a:t>
            </a:r>
            <a:r>
              <a:rPr lang="ru-RU" sz="2400" dirty="0">
                <a:solidFill>
                  <a:srgbClr val="000000"/>
                </a:solidFill>
                <a:latin typeface="Arial"/>
              </a:rPr>
              <a:t> великий </a:t>
            </a:r>
            <a:r>
              <a:rPr lang="ru-RU" sz="2400" dirty="0" err="1">
                <a:solidFill>
                  <a:srgbClr val="000000"/>
                </a:solidFill>
                <a:latin typeface="Arial"/>
              </a:rPr>
              <a:t>режисер</a:t>
            </a:r>
            <a:r>
              <a:rPr lang="ru-RU" sz="2400" dirty="0">
                <a:solidFill>
                  <a:srgbClr val="000000"/>
                </a:solidFill>
                <a:latin typeface="Arial"/>
              </a:rPr>
              <a:t> в основному </a:t>
            </a:r>
            <a:r>
              <a:rPr lang="ru-RU" sz="2400" dirty="0" err="1">
                <a:solidFill>
                  <a:srgbClr val="000000"/>
                </a:solidFill>
                <a:latin typeface="Arial"/>
              </a:rPr>
              <a:t>займається</a:t>
            </a:r>
            <a:r>
              <a:rPr lang="ru-RU" sz="2400" dirty="0">
                <a:solidFill>
                  <a:srgbClr val="000000"/>
                </a:solidFill>
                <a:latin typeface="Arial"/>
              </a:rPr>
              <a:t> </a:t>
            </a:r>
            <a:r>
              <a:rPr lang="ru-RU" sz="2400" dirty="0" err="1">
                <a:solidFill>
                  <a:srgbClr val="000000"/>
                </a:solidFill>
                <a:latin typeface="Arial"/>
              </a:rPr>
              <a:t>педагогічною</a:t>
            </a:r>
            <a:r>
              <a:rPr lang="ru-RU" sz="2400" dirty="0">
                <a:solidFill>
                  <a:srgbClr val="000000"/>
                </a:solidFill>
                <a:latin typeface="Arial"/>
              </a:rPr>
              <a:t> та </a:t>
            </a:r>
            <a:r>
              <a:rPr lang="ru-RU" sz="2400" dirty="0" err="1">
                <a:solidFill>
                  <a:srgbClr val="000000"/>
                </a:solidFill>
                <a:latin typeface="Arial"/>
              </a:rPr>
              <a:t>викладацькою</a:t>
            </a:r>
            <a:r>
              <a:rPr lang="ru-RU" sz="2400" dirty="0">
                <a:solidFill>
                  <a:srgbClr val="000000"/>
                </a:solidFill>
                <a:latin typeface="Arial"/>
              </a:rPr>
              <a:t> </a:t>
            </a:r>
            <a:r>
              <a:rPr lang="ru-RU" sz="2400" dirty="0" err="1">
                <a:solidFill>
                  <a:srgbClr val="000000"/>
                </a:solidFill>
                <a:latin typeface="Arial"/>
              </a:rPr>
              <a:t>роботою</a:t>
            </a:r>
            <a:r>
              <a:rPr lang="ru-RU" sz="2400" dirty="0">
                <a:solidFill>
                  <a:srgbClr val="000000"/>
                </a:solidFill>
                <a:latin typeface="Arial"/>
              </a:rPr>
              <a:t> в </a:t>
            </a:r>
            <a:r>
              <a:rPr lang="ru-RU" sz="2400" dirty="0" err="1">
                <a:solidFill>
                  <a:srgbClr val="000000"/>
                </a:solidFill>
                <a:latin typeface="Arial"/>
              </a:rPr>
              <a:t>Інституті</a:t>
            </a:r>
            <a:r>
              <a:rPr lang="ru-RU" sz="2400" dirty="0">
                <a:solidFill>
                  <a:srgbClr val="000000"/>
                </a:solidFill>
                <a:latin typeface="Arial"/>
              </a:rPr>
              <a:t> </a:t>
            </a:r>
            <a:r>
              <a:rPr lang="ru-RU" sz="2400" dirty="0" err="1">
                <a:solidFill>
                  <a:srgbClr val="000000"/>
                </a:solidFill>
                <a:latin typeface="Arial"/>
              </a:rPr>
              <a:t>кінематографії</a:t>
            </a:r>
            <a:r>
              <a:rPr lang="ru-RU" sz="2400" dirty="0">
                <a:solidFill>
                  <a:srgbClr val="000000"/>
                </a:solidFill>
                <a:latin typeface="Arial"/>
              </a:rPr>
              <a:t>. </a:t>
            </a:r>
            <a:r>
              <a:rPr lang="ru-RU" sz="2400" dirty="0" err="1">
                <a:solidFill>
                  <a:srgbClr val="000000"/>
                </a:solidFill>
                <a:latin typeface="Arial"/>
              </a:rPr>
              <a:t>Пише</a:t>
            </a:r>
            <a:r>
              <a:rPr lang="ru-RU" sz="2400" dirty="0">
                <a:solidFill>
                  <a:srgbClr val="000000"/>
                </a:solidFill>
                <a:latin typeface="Arial"/>
              </a:rPr>
              <a:t> </a:t>
            </a:r>
            <a:r>
              <a:rPr lang="ru-RU" sz="2400" dirty="0" err="1">
                <a:solidFill>
                  <a:srgbClr val="000000"/>
                </a:solidFill>
                <a:latin typeface="Arial"/>
              </a:rPr>
              <a:t>сценарії</a:t>
            </a:r>
            <a:r>
              <a:rPr lang="ru-RU" sz="2400" dirty="0">
                <a:solidFill>
                  <a:srgbClr val="000000"/>
                </a:solidFill>
                <a:latin typeface="Arial"/>
              </a:rPr>
              <a:t> та </a:t>
            </a:r>
            <a:r>
              <a:rPr lang="ru-RU" sz="2400" dirty="0" err="1">
                <a:solidFill>
                  <a:srgbClr val="000000"/>
                </a:solidFill>
                <a:latin typeface="Arial"/>
              </a:rPr>
              <a:t>кіноповісті</a:t>
            </a:r>
            <a:r>
              <a:rPr lang="ru-RU" sz="2400" dirty="0">
                <a:solidFill>
                  <a:srgbClr val="000000"/>
                </a:solidFill>
                <a:latin typeface="Arial"/>
              </a:rPr>
              <a:t>: «</a:t>
            </a:r>
            <a:r>
              <a:rPr lang="ru-RU" sz="2400" dirty="0" err="1">
                <a:solidFill>
                  <a:srgbClr val="000000"/>
                </a:solidFill>
                <a:latin typeface="Arial"/>
              </a:rPr>
              <a:t>Відкриття</a:t>
            </a:r>
            <a:r>
              <a:rPr lang="ru-RU" sz="2400" dirty="0">
                <a:solidFill>
                  <a:srgbClr val="000000"/>
                </a:solidFill>
                <a:latin typeface="Arial"/>
              </a:rPr>
              <a:t> </a:t>
            </a:r>
            <a:r>
              <a:rPr lang="ru-RU" sz="2400" dirty="0" err="1">
                <a:solidFill>
                  <a:srgbClr val="000000"/>
                </a:solidFill>
                <a:latin typeface="Arial"/>
              </a:rPr>
              <a:t>Антарктиди</a:t>
            </a:r>
            <a:r>
              <a:rPr lang="ru-RU" sz="2400" dirty="0">
                <a:solidFill>
                  <a:srgbClr val="000000"/>
                </a:solidFill>
                <a:latin typeface="Arial"/>
              </a:rPr>
              <a:t>», «Поема про море», «</a:t>
            </a:r>
            <a:r>
              <a:rPr lang="ru-RU" sz="2400" dirty="0" err="1">
                <a:solidFill>
                  <a:srgbClr val="000000"/>
                </a:solidFill>
                <a:latin typeface="Arial"/>
              </a:rPr>
              <a:t>Повість</a:t>
            </a:r>
            <a:r>
              <a:rPr lang="ru-RU" sz="2400" dirty="0">
                <a:solidFill>
                  <a:srgbClr val="000000"/>
                </a:solidFill>
                <a:latin typeface="Arial"/>
              </a:rPr>
              <a:t> </a:t>
            </a:r>
            <a:r>
              <a:rPr lang="ru-RU" sz="2400" dirty="0" err="1">
                <a:solidFill>
                  <a:srgbClr val="000000"/>
                </a:solidFill>
                <a:latin typeface="Arial"/>
              </a:rPr>
              <a:t>полум’яних</a:t>
            </a:r>
            <a:r>
              <a:rPr lang="ru-RU" sz="2400" dirty="0">
                <a:solidFill>
                  <a:srgbClr val="000000"/>
                </a:solidFill>
                <a:latin typeface="Arial"/>
              </a:rPr>
              <a:t> </a:t>
            </a:r>
            <a:r>
              <a:rPr lang="ru-RU" sz="2400" dirty="0" err="1">
                <a:solidFill>
                  <a:srgbClr val="000000"/>
                </a:solidFill>
                <a:latin typeface="Arial"/>
              </a:rPr>
              <a:t>літ</a:t>
            </a:r>
            <a:r>
              <a:rPr lang="ru-RU" sz="2400" dirty="0">
                <a:solidFill>
                  <a:srgbClr val="000000"/>
                </a:solidFill>
                <a:latin typeface="Arial"/>
              </a:rPr>
              <a:t>», «Зачарована Десна».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36912"/>
            <a:ext cx="2158492" cy="331303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20888"/>
            <a:ext cx="3953925" cy="294245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430" y="3645024"/>
            <a:ext cx="3561593" cy="281239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3052783"/>
            <a:ext cx="2212446" cy="3385042"/>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2389678"/>
            <a:ext cx="3744416" cy="3744416"/>
          </a:xfrm>
          <a:prstGeom prst="rect">
            <a:avLst/>
          </a:prstGeom>
        </p:spPr>
      </p:pic>
    </p:spTree>
    <p:extLst>
      <p:ext uri="{BB962C8B-B14F-4D97-AF65-F5344CB8AC3E}">
        <p14:creationId xmlns:p14="http://schemas.microsoft.com/office/powerpoint/2010/main" val="23845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28800"/>
            <a:ext cx="8229600" cy="914400"/>
          </a:xfrm>
        </p:spPr>
        <p:txBody>
          <a:bodyPr>
            <a:noAutofit/>
          </a:bodyPr>
          <a:lstStyle/>
          <a:p>
            <a:r>
              <a:rPr lang="ru-RU" sz="2400" dirty="0" err="1">
                <a:solidFill>
                  <a:srgbClr val="000000"/>
                </a:solidFill>
                <a:latin typeface="Arial"/>
              </a:rPr>
              <a:t>Сповнений</a:t>
            </a:r>
            <a:r>
              <a:rPr lang="ru-RU" sz="2400" dirty="0">
                <a:solidFill>
                  <a:srgbClr val="000000"/>
                </a:solidFill>
                <a:latin typeface="Arial"/>
              </a:rPr>
              <a:t> </a:t>
            </a:r>
            <a:r>
              <a:rPr lang="ru-RU" sz="2400" dirty="0" err="1">
                <a:solidFill>
                  <a:srgbClr val="000000"/>
                </a:solidFill>
                <a:latin typeface="Arial"/>
              </a:rPr>
              <a:t>творчих</a:t>
            </a:r>
            <a:r>
              <a:rPr lang="ru-RU" sz="2400" dirty="0">
                <a:solidFill>
                  <a:srgbClr val="000000"/>
                </a:solidFill>
                <a:latin typeface="Arial"/>
              </a:rPr>
              <a:t> </a:t>
            </a:r>
            <a:r>
              <a:rPr lang="ru-RU" sz="2400" dirty="0" err="1">
                <a:solidFill>
                  <a:srgbClr val="000000"/>
                </a:solidFill>
                <a:latin typeface="Arial"/>
              </a:rPr>
              <a:t>планів</a:t>
            </a:r>
            <a:r>
              <a:rPr lang="ru-RU" sz="2400" dirty="0">
                <a:solidFill>
                  <a:srgbClr val="000000"/>
                </a:solidFill>
                <a:latin typeface="Arial"/>
              </a:rPr>
              <a:t>, </a:t>
            </a:r>
            <a:r>
              <a:rPr lang="ru-RU" sz="2400" dirty="0" err="1">
                <a:solidFill>
                  <a:srgbClr val="000000"/>
                </a:solidFill>
                <a:latin typeface="Arial"/>
              </a:rPr>
              <a:t>О.Довженко</a:t>
            </a:r>
            <a:r>
              <a:rPr lang="ru-RU" sz="2400" dirty="0">
                <a:solidFill>
                  <a:srgbClr val="000000"/>
                </a:solidFill>
                <a:latin typeface="Arial"/>
              </a:rPr>
              <a:t> </a:t>
            </a:r>
            <a:r>
              <a:rPr lang="ru-RU" sz="2400" dirty="0" err="1">
                <a:solidFill>
                  <a:srgbClr val="000000"/>
                </a:solidFill>
                <a:latin typeface="Arial"/>
              </a:rPr>
              <a:t>раптово</a:t>
            </a:r>
            <a:r>
              <a:rPr lang="ru-RU" sz="2400" dirty="0">
                <a:solidFill>
                  <a:srgbClr val="000000"/>
                </a:solidFill>
                <a:latin typeface="Arial"/>
              </a:rPr>
              <a:t> </a:t>
            </a:r>
            <a:r>
              <a:rPr lang="ru-RU" sz="2400" dirty="0" err="1">
                <a:solidFill>
                  <a:srgbClr val="000000"/>
                </a:solidFill>
                <a:latin typeface="Arial"/>
              </a:rPr>
              <a:t>помирає</a:t>
            </a:r>
            <a:r>
              <a:rPr lang="ru-RU" sz="2400" dirty="0">
                <a:solidFill>
                  <a:srgbClr val="000000"/>
                </a:solidFill>
                <a:latin typeface="Arial"/>
              </a:rPr>
              <a:t> 25 листопада 1956 року. </a:t>
            </a:r>
            <a:r>
              <a:rPr lang="ru-RU" sz="2400" dirty="0" err="1">
                <a:solidFill>
                  <a:srgbClr val="000000"/>
                </a:solidFill>
                <a:latin typeface="Arial"/>
              </a:rPr>
              <a:t>Йому</a:t>
            </a:r>
            <a:r>
              <a:rPr lang="ru-RU" sz="2400" dirty="0">
                <a:solidFill>
                  <a:srgbClr val="000000"/>
                </a:solidFill>
                <a:latin typeface="Arial"/>
              </a:rPr>
              <a:t> </a:t>
            </a:r>
            <a:r>
              <a:rPr lang="ru-RU" sz="2400" dirty="0" err="1">
                <a:solidFill>
                  <a:srgbClr val="000000"/>
                </a:solidFill>
                <a:latin typeface="Arial"/>
              </a:rPr>
              <a:t>йшов</a:t>
            </a:r>
            <a:r>
              <a:rPr lang="ru-RU" sz="2400" dirty="0">
                <a:solidFill>
                  <a:srgbClr val="000000"/>
                </a:solidFill>
                <a:latin typeface="Arial"/>
              </a:rPr>
              <a:t> </a:t>
            </a:r>
            <a:r>
              <a:rPr lang="ru-RU" sz="2400" dirty="0" err="1">
                <a:solidFill>
                  <a:srgbClr val="000000"/>
                </a:solidFill>
                <a:latin typeface="Arial"/>
              </a:rPr>
              <a:t>шістдесят</a:t>
            </a:r>
            <a:r>
              <a:rPr lang="ru-RU" sz="2400" dirty="0">
                <a:solidFill>
                  <a:srgbClr val="000000"/>
                </a:solidFill>
                <a:latin typeface="Arial"/>
              </a:rPr>
              <a:t> </a:t>
            </a:r>
            <a:r>
              <a:rPr lang="ru-RU" sz="2400" dirty="0" err="1">
                <a:solidFill>
                  <a:srgbClr val="000000"/>
                </a:solidFill>
                <a:latin typeface="Arial"/>
              </a:rPr>
              <a:t>третій</a:t>
            </a:r>
            <a:r>
              <a:rPr lang="ru-RU" sz="2400" dirty="0">
                <a:solidFill>
                  <a:srgbClr val="000000"/>
                </a:solidFill>
                <a:latin typeface="Arial"/>
              </a:rPr>
              <a:t> </a:t>
            </a:r>
            <a:r>
              <a:rPr lang="ru-RU" sz="2400" dirty="0" err="1">
                <a:solidFill>
                  <a:srgbClr val="000000"/>
                </a:solidFill>
                <a:latin typeface="Arial"/>
              </a:rPr>
              <a:t>рік</a:t>
            </a:r>
            <a:r>
              <a:rPr lang="ru-RU" sz="2400" dirty="0">
                <a:solidFill>
                  <a:srgbClr val="000000"/>
                </a:solidFill>
                <a:latin typeface="Arial"/>
              </a:rPr>
              <a:t>... Уже </a:t>
            </a:r>
            <a:r>
              <a:rPr lang="ru-RU" sz="2400" dirty="0" err="1">
                <a:solidFill>
                  <a:srgbClr val="000000"/>
                </a:solidFill>
                <a:latin typeface="Arial"/>
              </a:rPr>
              <a:t>після</a:t>
            </a:r>
            <a:r>
              <a:rPr lang="ru-RU" sz="2400" dirty="0">
                <a:solidFill>
                  <a:srgbClr val="000000"/>
                </a:solidFill>
                <a:latin typeface="Arial"/>
              </a:rPr>
              <a:t> </a:t>
            </a:r>
            <a:r>
              <a:rPr lang="ru-RU" sz="2400" dirty="0" err="1">
                <a:solidFill>
                  <a:srgbClr val="000000"/>
                </a:solidFill>
                <a:latin typeface="Arial"/>
              </a:rPr>
              <a:t>його</a:t>
            </a:r>
            <a:r>
              <a:rPr lang="ru-RU" sz="2400" dirty="0">
                <a:solidFill>
                  <a:srgbClr val="000000"/>
                </a:solidFill>
                <a:latin typeface="Arial"/>
              </a:rPr>
              <a:t> </a:t>
            </a:r>
            <a:r>
              <a:rPr lang="ru-RU" sz="2400" dirty="0" err="1">
                <a:solidFill>
                  <a:srgbClr val="000000"/>
                </a:solidFill>
                <a:latin typeface="Arial"/>
              </a:rPr>
              <a:t>смерті</a:t>
            </a:r>
            <a:r>
              <a:rPr lang="ru-RU" sz="2400" dirty="0">
                <a:solidFill>
                  <a:srgbClr val="000000"/>
                </a:solidFill>
                <a:latin typeface="Arial"/>
              </a:rPr>
              <a:t> </a:t>
            </a:r>
            <a:r>
              <a:rPr lang="ru-RU" sz="2400" dirty="0" err="1">
                <a:solidFill>
                  <a:srgbClr val="000000"/>
                </a:solidFill>
                <a:latin typeface="Arial"/>
              </a:rPr>
              <a:t>виходить</a:t>
            </a:r>
            <a:r>
              <a:rPr lang="ru-RU" sz="2400" dirty="0">
                <a:solidFill>
                  <a:srgbClr val="000000"/>
                </a:solidFill>
                <a:latin typeface="Arial"/>
              </a:rPr>
              <a:t> </a:t>
            </a:r>
            <a:r>
              <a:rPr lang="ru-RU" sz="2400" dirty="0" err="1">
                <a:solidFill>
                  <a:srgbClr val="000000"/>
                </a:solidFill>
                <a:latin typeface="Arial"/>
              </a:rPr>
              <a:t>вибране</a:t>
            </a:r>
            <a:r>
              <a:rPr lang="ru-RU" sz="2400" dirty="0">
                <a:solidFill>
                  <a:srgbClr val="000000"/>
                </a:solidFill>
                <a:latin typeface="Arial"/>
              </a:rPr>
              <a:t> </a:t>
            </a:r>
            <a:r>
              <a:rPr lang="ru-RU" sz="2400" dirty="0" err="1">
                <a:solidFill>
                  <a:srgbClr val="000000"/>
                </a:solidFill>
                <a:latin typeface="Arial"/>
              </a:rPr>
              <a:t>О.П.Довженка</a:t>
            </a:r>
            <a:r>
              <a:rPr lang="ru-RU" sz="2400" dirty="0">
                <a:solidFill>
                  <a:srgbClr val="000000"/>
                </a:solidFill>
                <a:latin typeface="Arial"/>
              </a:rPr>
              <a:t>, </a:t>
            </a:r>
            <a:r>
              <a:rPr lang="ru-RU" sz="2400" dirty="0" err="1">
                <a:solidFill>
                  <a:srgbClr val="000000"/>
                </a:solidFill>
                <a:latin typeface="Arial"/>
              </a:rPr>
              <a:t>дознімаються</a:t>
            </a:r>
            <a:r>
              <a:rPr lang="ru-RU" sz="2400" dirty="0">
                <a:solidFill>
                  <a:srgbClr val="000000"/>
                </a:solidFill>
                <a:latin typeface="Arial"/>
              </a:rPr>
              <a:t> дружиною </a:t>
            </a:r>
            <a:r>
              <a:rPr lang="ru-RU" sz="2400" dirty="0" err="1">
                <a:solidFill>
                  <a:srgbClr val="000000"/>
                </a:solidFill>
                <a:latin typeface="Arial"/>
              </a:rPr>
              <a:t>Ю.Солнцевою</a:t>
            </a:r>
            <a:r>
              <a:rPr lang="ru-RU" sz="2400" dirty="0">
                <a:solidFill>
                  <a:srgbClr val="000000"/>
                </a:solidFill>
                <a:latin typeface="Arial"/>
              </a:rPr>
              <a:t> «Поема про море», «</a:t>
            </a:r>
            <a:r>
              <a:rPr lang="ru-RU" sz="2400" dirty="0" err="1">
                <a:solidFill>
                  <a:srgbClr val="000000"/>
                </a:solidFill>
                <a:latin typeface="Arial"/>
              </a:rPr>
              <a:t>Повість</a:t>
            </a:r>
            <a:r>
              <a:rPr lang="ru-RU" sz="2400" dirty="0">
                <a:solidFill>
                  <a:srgbClr val="000000"/>
                </a:solidFill>
                <a:latin typeface="Arial"/>
              </a:rPr>
              <a:t> </a:t>
            </a:r>
            <a:r>
              <a:rPr lang="ru-RU" sz="2400" dirty="0" err="1">
                <a:solidFill>
                  <a:srgbClr val="000000"/>
                </a:solidFill>
                <a:latin typeface="Arial"/>
              </a:rPr>
              <a:t>полум’яних</a:t>
            </a:r>
            <a:r>
              <a:rPr lang="ru-RU" sz="2400" dirty="0">
                <a:solidFill>
                  <a:srgbClr val="000000"/>
                </a:solidFill>
                <a:latin typeface="Arial"/>
              </a:rPr>
              <a:t> </a:t>
            </a:r>
            <a:r>
              <a:rPr lang="ru-RU" sz="2400" dirty="0" err="1">
                <a:solidFill>
                  <a:srgbClr val="000000"/>
                </a:solidFill>
                <a:latin typeface="Arial"/>
              </a:rPr>
              <a:t>літ</a:t>
            </a:r>
            <a:r>
              <a:rPr lang="ru-RU" sz="2400" dirty="0">
                <a:solidFill>
                  <a:srgbClr val="000000"/>
                </a:solidFill>
                <a:latin typeface="Arial"/>
              </a:rPr>
              <a:t>», «Зачарована Десна». У 1959 </a:t>
            </a:r>
            <a:r>
              <a:rPr lang="ru-RU" sz="2400" dirty="0" err="1">
                <a:solidFill>
                  <a:srgbClr val="000000"/>
                </a:solidFill>
                <a:latin typeface="Arial"/>
              </a:rPr>
              <a:t>році</a:t>
            </a:r>
            <a:r>
              <a:rPr lang="ru-RU" sz="2400" dirty="0">
                <a:solidFill>
                  <a:srgbClr val="000000"/>
                </a:solidFill>
                <a:latin typeface="Arial"/>
              </a:rPr>
              <a:t> за </a:t>
            </a:r>
            <a:r>
              <a:rPr lang="ru-RU" sz="2400" dirty="0" err="1">
                <a:solidFill>
                  <a:srgbClr val="000000"/>
                </a:solidFill>
                <a:latin typeface="Arial"/>
              </a:rPr>
              <a:t>сценарій</a:t>
            </a:r>
            <a:r>
              <a:rPr lang="ru-RU" sz="2400" dirty="0">
                <a:solidFill>
                  <a:srgbClr val="000000"/>
                </a:solidFill>
                <a:latin typeface="Arial"/>
              </a:rPr>
              <a:t> </a:t>
            </a:r>
            <a:r>
              <a:rPr lang="ru-RU" sz="2400" dirty="0" err="1">
                <a:solidFill>
                  <a:srgbClr val="000000"/>
                </a:solidFill>
                <a:latin typeface="Arial"/>
              </a:rPr>
              <a:t>фільму</a:t>
            </a:r>
            <a:r>
              <a:rPr lang="ru-RU" sz="2400" dirty="0">
                <a:solidFill>
                  <a:srgbClr val="000000"/>
                </a:solidFill>
                <a:latin typeface="Arial"/>
              </a:rPr>
              <a:t> «Поема про море» </a:t>
            </a:r>
            <a:r>
              <a:rPr lang="ru-RU" sz="2400" dirty="0" err="1">
                <a:solidFill>
                  <a:srgbClr val="000000"/>
                </a:solidFill>
                <a:latin typeface="Arial"/>
              </a:rPr>
              <a:t>О.П.Довженку</a:t>
            </a:r>
            <a:r>
              <a:rPr lang="ru-RU" sz="2400" dirty="0">
                <a:solidFill>
                  <a:srgbClr val="000000"/>
                </a:solidFill>
                <a:latin typeface="Arial"/>
              </a:rPr>
              <a:t> посмертно </a:t>
            </a:r>
            <a:r>
              <a:rPr lang="ru-RU" sz="2400" dirty="0" err="1">
                <a:solidFill>
                  <a:srgbClr val="000000"/>
                </a:solidFill>
                <a:latin typeface="Arial"/>
              </a:rPr>
              <a:t>присуджується</a:t>
            </a:r>
            <a:r>
              <a:rPr lang="ru-RU" sz="2400" dirty="0">
                <a:solidFill>
                  <a:srgbClr val="000000"/>
                </a:solidFill>
                <a:latin typeface="Arial"/>
              </a:rPr>
              <a:t> </a:t>
            </a:r>
            <a:r>
              <a:rPr lang="ru-RU" sz="2400" dirty="0" err="1">
                <a:solidFill>
                  <a:srgbClr val="000000"/>
                </a:solidFill>
                <a:latin typeface="Arial"/>
              </a:rPr>
              <a:t>Ленінська</a:t>
            </a:r>
            <a:r>
              <a:rPr lang="ru-RU" sz="2400" dirty="0">
                <a:solidFill>
                  <a:srgbClr val="000000"/>
                </a:solidFill>
                <a:latin typeface="Arial"/>
              </a:rPr>
              <a:t> </a:t>
            </a:r>
            <a:r>
              <a:rPr lang="ru-RU" sz="2400" dirty="0" err="1">
                <a:solidFill>
                  <a:srgbClr val="000000"/>
                </a:solidFill>
                <a:latin typeface="Arial"/>
              </a:rPr>
              <a:t>премія</a:t>
            </a:r>
            <a:r>
              <a:rPr lang="ru-RU" sz="2400" dirty="0">
                <a:solidFill>
                  <a:srgbClr val="000000"/>
                </a:solidFill>
                <a:latin typeface="Arial"/>
              </a:rPr>
              <a:t>. </a:t>
            </a:r>
            <a:r>
              <a:rPr lang="ru-RU" sz="2400" dirty="0"/>
              <a:t/>
            </a:r>
            <a:br>
              <a:rPr lang="ru-RU" sz="2400" dirty="0"/>
            </a:b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060971"/>
            <a:ext cx="3528392" cy="465301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7239">
            <a:off x="5284255" y="3156828"/>
            <a:ext cx="2565233" cy="3586195"/>
          </a:xfrm>
          <a:prstGeom prst="rect">
            <a:avLst/>
          </a:prstGeom>
        </p:spPr>
      </p:pic>
    </p:spTree>
    <p:extLst>
      <p:ext uri="{BB962C8B-B14F-4D97-AF65-F5344CB8AC3E}">
        <p14:creationId xmlns:p14="http://schemas.microsoft.com/office/powerpoint/2010/main" val="18265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solidFill>
                  <a:srgbClr val="000000"/>
                </a:solidFill>
                <a:latin typeface="Arial"/>
              </a:rPr>
              <a:t>Народився</a:t>
            </a:r>
            <a:r>
              <a:rPr lang="ru-RU" sz="2400" dirty="0">
                <a:solidFill>
                  <a:srgbClr val="000000"/>
                </a:solidFill>
                <a:latin typeface="Arial"/>
              </a:rPr>
              <a:t> </a:t>
            </a:r>
            <a:r>
              <a:rPr lang="ru-RU" sz="2400" dirty="0" err="1">
                <a:solidFill>
                  <a:srgbClr val="000000"/>
                </a:solidFill>
                <a:latin typeface="Arial"/>
              </a:rPr>
              <a:t>Олександр</a:t>
            </a:r>
            <a:r>
              <a:rPr lang="ru-RU" sz="2400" dirty="0">
                <a:solidFill>
                  <a:srgbClr val="000000"/>
                </a:solidFill>
                <a:latin typeface="Arial"/>
              </a:rPr>
              <a:t> Довженко 10 </a:t>
            </a:r>
            <a:r>
              <a:rPr lang="ru-RU" sz="2400" dirty="0" err="1">
                <a:solidFill>
                  <a:srgbClr val="000000"/>
                </a:solidFill>
                <a:latin typeface="Arial"/>
              </a:rPr>
              <a:t>вересня</a:t>
            </a:r>
            <a:r>
              <a:rPr lang="ru-RU" sz="2400" dirty="0">
                <a:solidFill>
                  <a:srgbClr val="000000"/>
                </a:solidFill>
                <a:latin typeface="Arial"/>
              </a:rPr>
              <a:t> 1894 року в </a:t>
            </a:r>
            <a:r>
              <a:rPr lang="ru-RU" sz="2400" dirty="0" err="1">
                <a:solidFill>
                  <a:srgbClr val="000000"/>
                </a:solidFill>
                <a:latin typeface="Arial"/>
              </a:rPr>
              <a:t>селянській</a:t>
            </a:r>
            <a:r>
              <a:rPr lang="ru-RU" sz="2400" dirty="0">
                <a:solidFill>
                  <a:srgbClr val="000000"/>
                </a:solidFill>
                <a:latin typeface="Arial"/>
              </a:rPr>
              <a:t> </a:t>
            </a:r>
            <a:r>
              <a:rPr lang="ru-RU" sz="2400" dirty="0" err="1">
                <a:solidFill>
                  <a:srgbClr val="000000"/>
                </a:solidFill>
                <a:latin typeface="Arial"/>
              </a:rPr>
              <a:t>родині</a:t>
            </a:r>
            <a:r>
              <a:rPr lang="ru-RU" sz="2400" dirty="0">
                <a:solidFill>
                  <a:srgbClr val="000000"/>
                </a:solidFill>
                <a:latin typeface="Arial"/>
              </a:rPr>
              <a:t> на </a:t>
            </a:r>
            <a:r>
              <a:rPr lang="ru-RU" sz="2400" dirty="0" err="1">
                <a:solidFill>
                  <a:srgbClr val="000000"/>
                </a:solidFill>
                <a:latin typeface="Arial"/>
              </a:rPr>
              <a:t>Чернігівщині</a:t>
            </a:r>
            <a:r>
              <a:rPr lang="ru-RU" sz="2400" dirty="0">
                <a:solidFill>
                  <a:srgbClr val="000000"/>
                </a:solidFill>
                <a:latin typeface="Arial"/>
              </a:rPr>
              <a:t>, в </a:t>
            </a:r>
            <a:r>
              <a:rPr lang="ru-RU" sz="2400" dirty="0" err="1">
                <a:solidFill>
                  <a:srgbClr val="000000"/>
                </a:solidFill>
                <a:latin typeface="Arial"/>
              </a:rPr>
              <a:t>мальовничому</a:t>
            </a:r>
            <a:r>
              <a:rPr lang="ru-RU" sz="2400" dirty="0">
                <a:solidFill>
                  <a:srgbClr val="000000"/>
                </a:solidFill>
                <a:latin typeface="Arial"/>
              </a:rPr>
              <a:t> </a:t>
            </a:r>
            <a:r>
              <a:rPr lang="ru-RU" sz="2400" dirty="0" err="1">
                <a:solidFill>
                  <a:srgbClr val="000000"/>
                </a:solidFill>
                <a:latin typeface="Arial"/>
              </a:rPr>
              <a:t>містечку</a:t>
            </a:r>
            <a:r>
              <a:rPr lang="ru-RU" sz="2400" dirty="0">
                <a:solidFill>
                  <a:srgbClr val="000000"/>
                </a:solidFill>
                <a:latin typeface="Arial"/>
              </a:rPr>
              <a:t> </a:t>
            </a:r>
            <a:r>
              <a:rPr lang="ru-RU" sz="2400" dirty="0" err="1">
                <a:solidFill>
                  <a:srgbClr val="000000"/>
                </a:solidFill>
                <a:latin typeface="Arial"/>
              </a:rPr>
              <a:t>Сосниця</a:t>
            </a:r>
            <a:r>
              <a:rPr lang="ru-RU" sz="2400" dirty="0">
                <a:solidFill>
                  <a:srgbClr val="000000"/>
                </a:solidFill>
                <a:latin typeface="Arial"/>
              </a:rPr>
              <a:t>.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2856"/>
            <a:ext cx="5538192" cy="4153644"/>
          </a:xfrm>
          <a:prstGeom prst="rect">
            <a:avLst/>
          </a:prstGeom>
        </p:spPr>
      </p:pic>
      <p:sp>
        <p:nvSpPr>
          <p:cNvPr id="4" name="Скругленная прямоугольная выноска 3"/>
          <p:cNvSpPr/>
          <p:nvPr/>
        </p:nvSpPr>
        <p:spPr>
          <a:xfrm>
            <a:off x="6749610" y="2819247"/>
            <a:ext cx="2142870" cy="972688"/>
          </a:xfrm>
          <a:prstGeom prst="wedgeRoundRectCallout">
            <a:avLst>
              <a:gd name="adj1" fmla="val -65195"/>
              <a:gd name="adj2" fmla="val 740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Дім-музей О.Довженка</a:t>
            </a:r>
            <a:endParaRPr lang="ru-RU" dirty="0">
              <a:solidFill>
                <a:schemeClr val="bg1"/>
              </a:solidFill>
            </a:endParaRPr>
          </a:p>
        </p:txBody>
      </p:sp>
    </p:spTree>
    <p:extLst>
      <p:ext uri="{BB962C8B-B14F-4D97-AF65-F5344CB8AC3E}">
        <p14:creationId xmlns:p14="http://schemas.microsoft.com/office/powerpoint/2010/main" val="42023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000000"/>
                </a:solidFill>
                <a:latin typeface="Arial"/>
              </a:rPr>
              <a:t>У </a:t>
            </a:r>
            <a:r>
              <a:rPr lang="ru-RU" sz="2400" dirty="0" err="1">
                <a:solidFill>
                  <a:srgbClr val="000000"/>
                </a:solidFill>
                <a:latin typeface="Arial"/>
              </a:rPr>
              <a:t>Сосниці</a:t>
            </a:r>
            <a:r>
              <a:rPr lang="ru-RU" sz="2400" dirty="0">
                <a:solidFill>
                  <a:srgbClr val="000000"/>
                </a:solidFill>
                <a:latin typeface="Arial"/>
              </a:rPr>
              <a:t> Сашко, як звали </a:t>
            </a:r>
            <a:r>
              <a:rPr lang="ru-RU" sz="2400" dirty="0" err="1">
                <a:solidFill>
                  <a:srgbClr val="000000"/>
                </a:solidFill>
                <a:latin typeface="Arial"/>
              </a:rPr>
              <a:t>його</a:t>
            </a:r>
            <a:r>
              <a:rPr lang="ru-RU" sz="2400" dirty="0">
                <a:solidFill>
                  <a:srgbClr val="000000"/>
                </a:solidFill>
                <a:latin typeface="Arial"/>
              </a:rPr>
              <a:t> </a:t>
            </a:r>
            <a:r>
              <a:rPr lang="ru-RU" sz="2400" dirty="0" err="1">
                <a:solidFill>
                  <a:srgbClr val="000000"/>
                </a:solidFill>
                <a:latin typeface="Arial"/>
              </a:rPr>
              <a:t>рідні</a:t>
            </a:r>
            <a:r>
              <a:rPr lang="ru-RU" sz="2400" dirty="0">
                <a:solidFill>
                  <a:srgbClr val="000000"/>
                </a:solidFill>
                <a:latin typeface="Arial"/>
              </a:rPr>
              <a:t>, </a:t>
            </a:r>
            <a:r>
              <a:rPr lang="ru-RU" sz="2400" dirty="0" err="1">
                <a:solidFill>
                  <a:srgbClr val="000000"/>
                </a:solidFill>
                <a:latin typeface="Arial"/>
              </a:rPr>
              <a:t>здобуває</a:t>
            </a:r>
            <a:r>
              <a:rPr lang="ru-RU" sz="2400" dirty="0">
                <a:solidFill>
                  <a:srgbClr val="000000"/>
                </a:solidFill>
                <a:latin typeface="Arial"/>
              </a:rPr>
              <a:t> </a:t>
            </a:r>
            <a:r>
              <a:rPr lang="ru-RU" sz="2400" dirty="0" err="1">
                <a:solidFill>
                  <a:srgbClr val="000000"/>
                </a:solidFill>
                <a:latin typeface="Arial"/>
              </a:rPr>
              <a:t>початкову</a:t>
            </a:r>
            <a:r>
              <a:rPr lang="ru-RU" sz="2400" dirty="0">
                <a:solidFill>
                  <a:srgbClr val="000000"/>
                </a:solidFill>
                <a:latin typeface="Arial"/>
              </a:rPr>
              <a:t> </a:t>
            </a:r>
            <a:r>
              <a:rPr lang="ru-RU" sz="2400" dirty="0" err="1">
                <a:solidFill>
                  <a:srgbClr val="000000"/>
                </a:solidFill>
                <a:latin typeface="Arial"/>
              </a:rPr>
              <a:t>освіту</a:t>
            </a:r>
            <a:r>
              <a:rPr lang="ru-RU" sz="2400" dirty="0">
                <a:solidFill>
                  <a:srgbClr val="000000"/>
                </a:solidFill>
                <a:latin typeface="Arial"/>
              </a:rPr>
              <a:t>. З </a:t>
            </a:r>
            <a:r>
              <a:rPr lang="ru-RU" sz="2400" dirty="0" err="1">
                <a:solidFill>
                  <a:srgbClr val="000000"/>
                </a:solidFill>
                <a:latin typeface="Arial"/>
              </a:rPr>
              <a:t>сімнадцяти</a:t>
            </a:r>
            <a:r>
              <a:rPr lang="ru-RU" sz="2400" dirty="0">
                <a:solidFill>
                  <a:srgbClr val="000000"/>
                </a:solidFill>
                <a:latin typeface="Arial"/>
              </a:rPr>
              <a:t> </a:t>
            </a:r>
            <a:r>
              <a:rPr lang="ru-RU" sz="2400" dirty="0" err="1">
                <a:solidFill>
                  <a:srgbClr val="000000"/>
                </a:solidFill>
                <a:latin typeface="Arial"/>
              </a:rPr>
              <a:t>років</a:t>
            </a:r>
            <a:r>
              <a:rPr lang="ru-RU" sz="2400" dirty="0">
                <a:solidFill>
                  <a:srgbClr val="000000"/>
                </a:solidFill>
                <a:latin typeface="Arial"/>
              </a:rPr>
              <a:t> </a:t>
            </a:r>
            <a:r>
              <a:rPr lang="ru-RU" sz="2400" dirty="0" err="1">
                <a:solidFill>
                  <a:srgbClr val="000000"/>
                </a:solidFill>
                <a:latin typeface="Arial"/>
              </a:rPr>
              <a:t>він</a:t>
            </a:r>
            <a:r>
              <a:rPr lang="ru-RU" sz="2400" dirty="0">
                <a:solidFill>
                  <a:srgbClr val="000000"/>
                </a:solidFill>
                <a:latin typeface="Arial"/>
              </a:rPr>
              <a:t> — студент </a:t>
            </a:r>
            <a:r>
              <a:rPr lang="ru-RU" sz="2400" dirty="0" err="1">
                <a:solidFill>
                  <a:srgbClr val="000000"/>
                </a:solidFill>
                <a:latin typeface="Arial"/>
              </a:rPr>
              <a:t>Глухівського</a:t>
            </a:r>
            <a:r>
              <a:rPr lang="ru-RU" sz="2400" dirty="0">
                <a:solidFill>
                  <a:srgbClr val="000000"/>
                </a:solidFill>
                <a:latin typeface="Arial"/>
              </a:rPr>
              <a:t> </a:t>
            </a:r>
            <a:r>
              <a:rPr lang="ru-RU" sz="2400" dirty="0" err="1">
                <a:solidFill>
                  <a:srgbClr val="000000"/>
                </a:solidFill>
                <a:latin typeface="Arial"/>
              </a:rPr>
              <a:t>учительського</a:t>
            </a:r>
            <a:r>
              <a:rPr lang="ru-RU" sz="2400" dirty="0">
                <a:solidFill>
                  <a:srgbClr val="000000"/>
                </a:solidFill>
                <a:latin typeface="Arial"/>
              </a:rPr>
              <a:t> </a:t>
            </a:r>
            <a:r>
              <a:rPr lang="ru-RU" sz="2400" dirty="0" err="1">
                <a:solidFill>
                  <a:srgbClr val="000000"/>
                </a:solidFill>
                <a:latin typeface="Arial"/>
              </a:rPr>
              <a:t>інституту</a:t>
            </a:r>
            <a:r>
              <a:rPr lang="ru-RU" sz="2400" dirty="0">
                <a:solidFill>
                  <a:srgbClr val="000000"/>
                </a:solidFill>
                <a:latin typeface="Arial"/>
              </a:rPr>
              <a:t>, </a:t>
            </a:r>
            <a:r>
              <a:rPr lang="ru-RU" sz="2400" dirty="0" err="1">
                <a:solidFill>
                  <a:srgbClr val="000000"/>
                </a:solidFill>
                <a:latin typeface="Arial"/>
              </a:rPr>
              <a:t>закінчивши</a:t>
            </a:r>
            <a:r>
              <a:rPr lang="ru-RU" sz="2400" dirty="0">
                <a:solidFill>
                  <a:srgbClr val="000000"/>
                </a:solidFill>
                <a:latin typeface="Arial"/>
              </a:rPr>
              <a:t> </a:t>
            </a:r>
            <a:r>
              <a:rPr lang="ru-RU" sz="2400" dirty="0" err="1">
                <a:solidFill>
                  <a:srgbClr val="000000"/>
                </a:solidFill>
                <a:latin typeface="Arial"/>
              </a:rPr>
              <a:t>який</a:t>
            </a:r>
            <a:r>
              <a:rPr lang="ru-RU" sz="2400" dirty="0">
                <a:solidFill>
                  <a:srgbClr val="000000"/>
                </a:solidFill>
                <a:latin typeface="Arial"/>
              </a:rPr>
              <a:t> у 1914 </a:t>
            </a:r>
            <a:r>
              <a:rPr lang="ru-RU" sz="2400" dirty="0" err="1">
                <a:solidFill>
                  <a:srgbClr val="000000"/>
                </a:solidFill>
                <a:latin typeface="Arial"/>
              </a:rPr>
              <a:t>році</a:t>
            </a:r>
            <a:r>
              <a:rPr lang="ru-RU" sz="2400" dirty="0">
                <a:solidFill>
                  <a:srgbClr val="000000"/>
                </a:solidFill>
                <a:latin typeface="Arial"/>
              </a:rPr>
              <a:t>, </a:t>
            </a:r>
            <a:r>
              <a:rPr lang="ru-RU" sz="2400" dirty="0" err="1">
                <a:solidFill>
                  <a:srgbClr val="000000"/>
                </a:solidFill>
                <a:latin typeface="Arial"/>
              </a:rPr>
              <a:t>отримує</a:t>
            </a:r>
            <a:r>
              <a:rPr lang="ru-RU" sz="2400" dirty="0">
                <a:solidFill>
                  <a:srgbClr val="000000"/>
                </a:solidFill>
                <a:latin typeface="Arial"/>
              </a:rPr>
              <a:t> </a:t>
            </a:r>
            <a:r>
              <a:rPr lang="ru-RU" sz="2400" dirty="0" err="1">
                <a:solidFill>
                  <a:srgbClr val="000000"/>
                </a:solidFill>
                <a:latin typeface="Arial"/>
              </a:rPr>
              <a:t>направлення</a:t>
            </a:r>
            <a:r>
              <a:rPr lang="ru-RU" sz="2400" dirty="0">
                <a:solidFill>
                  <a:srgbClr val="000000"/>
                </a:solidFill>
                <a:latin typeface="Arial"/>
              </a:rPr>
              <a:t> до Житомира.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068960"/>
            <a:ext cx="6851915" cy="3211835"/>
          </a:xfrm>
          <a:prstGeom prst="rect">
            <a:avLst/>
          </a:prstGeom>
        </p:spPr>
      </p:pic>
      <p:sp>
        <p:nvSpPr>
          <p:cNvPr id="4" name="Скругленная прямоугольная выноска 3"/>
          <p:cNvSpPr/>
          <p:nvPr/>
        </p:nvSpPr>
        <p:spPr>
          <a:xfrm>
            <a:off x="7690332" y="2924944"/>
            <a:ext cx="1346164" cy="612648"/>
          </a:xfrm>
          <a:prstGeom prst="wedgeRoundRectCallout">
            <a:avLst>
              <a:gd name="adj1" fmla="val -63601"/>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Глухівський університет</a:t>
            </a:r>
            <a:endParaRPr lang="ru-RU" sz="1600" dirty="0"/>
          </a:p>
        </p:txBody>
      </p:sp>
    </p:spTree>
    <p:extLst>
      <p:ext uri="{BB962C8B-B14F-4D97-AF65-F5344CB8AC3E}">
        <p14:creationId xmlns:p14="http://schemas.microsoft.com/office/powerpoint/2010/main" val="24570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solidFill>
                  <a:srgbClr val="000000"/>
                </a:solidFill>
                <a:latin typeface="Arial"/>
              </a:rPr>
              <a:t>Згодом</a:t>
            </a:r>
            <a:r>
              <a:rPr lang="ru-RU" sz="2400" dirty="0">
                <a:solidFill>
                  <a:srgbClr val="000000"/>
                </a:solidFill>
                <a:latin typeface="Arial"/>
              </a:rPr>
              <a:t> </a:t>
            </a:r>
            <a:r>
              <a:rPr lang="ru-RU" sz="2400" dirty="0" err="1">
                <a:solidFill>
                  <a:srgbClr val="000000"/>
                </a:solidFill>
                <a:latin typeface="Arial"/>
              </a:rPr>
              <a:t>він</a:t>
            </a:r>
            <a:r>
              <a:rPr lang="ru-RU" sz="2400" dirty="0">
                <a:solidFill>
                  <a:srgbClr val="000000"/>
                </a:solidFill>
                <a:latin typeface="Arial"/>
              </a:rPr>
              <a:t> </a:t>
            </a:r>
            <a:r>
              <a:rPr lang="ru-RU" sz="2400" dirty="0" err="1">
                <a:solidFill>
                  <a:srgbClr val="000000"/>
                </a:solidFill>
                <a:latin typeface="Arial"/>
              </a:rPr>
              <a:t>переїздить</a:t>
            </a:r>
            <a:r>
              <a:rPr lang="ru-RU" sz="2400" dirty="0">
                <a:solidFill>
                  <a:srgbClr val="000000"/>
                </a:solidFill>
                <a:latin typeface="Arial"/>
              </a:rPr>
              <a:t> на роботу до </a:t>
            </a:r>
            <a:r>
              <a:rPr lang="ru-RU" sz="2400" dirty="0" err="1">
                <a:solidFill>
                  <a:srgbClr val="000000"/>
                </a:solidFill>
                <a:latin typeface="Arial"/>
              </a:rPr>
              <a:t>Києва</a:t>
            </a:r>
            <a:r>
              <a:rPr lang="ru-RU" sz="2400" dirty="0">
                <a:solidFill>
                  <a:srgbClr val="000000"/>
                </a:solidFill>
                <a:latin typeface="Arial"/>
              </a:rPr>
              <a:t>. Тут </a:t>
            </a:r>
            <a:r>
              <a:rPr lang="ru-RU" sz="2400" dirty="0" err="1">
                <a:solidFill>
                  <a:srgbClr val="000000"/>
                </a:solidFill>
                <a:latin typeface="Arial"/>
              </a:rPr>
              <a:t>він</a:t>
            </a:r>
            <a:r>
              <a:rPr lang="ru-RU" sz="2400" dirty="0">
                <a:solidFill>
                  <a:srgbClr val="000000"/>
                </a:solidFill>
                <a:latin typeface="Arial"/>
              </a:rPr>
              <a:t> </a:t>
            </a:r>
            <a:r>
              <a:rPr lang="ru-RU" sz="2400" dirty="0" err="1">
                <a:solidFill>
                  <a:srgbClr val="000000"/>
                </a:solidFill>
                <a:latin typeface="Arial"/>
              </a:rPr>
              <a:t>вчителює</a:t>
            </a:r>
            <a:r>
              <a:rPr lang="ru-RU" sz="2400" dirty="0">
                <a:solidFill>
                  <a:srgbClr val="000000"/>
                </a:solidFill>
                <a:latin typeface="Arial"/>
              </a:rPr>
              <a:t> і </a:t>
            </a:r>
            <a:r>
              <a:rPr lang="ru-RU" sz="2400" dirty="0" err="1">
                <a:solidFill>
                  <a:srgbClr val="000000"/>
                </a:solidFill>
                <a:latin typeface="Arial"/>
              </a:rPr>
              <a:t>вчиться</a:t>
            </a:r>
            <a:r>
              <a:rPr lang="ru-RU" sz="2400" dirty="0">
                <a:solidFill>
                  <a:srgbClr val="000000"/>
                </a:solidFill>
                <a:latin typeface="Arial"/>
              </a:rPr>
              <a:t> в </a:t>
            </a:r>
            <a:r>
              <a:rPr lang="ru-RU" sz="2400" dirty="0" err="1">
                <a:solidFill>
                  <a:srgbClr val="000000"/>
                </a:solidFill>
                <a:latin typeface="Arial"/>
              </a:rPr>
              <a:t>Київському</a:t>
            </a:r>
            <a:r>
              <a:rPr lang="ru-RU" sz="2400" dirty="0">
                <a:solidFill>
                  <a:srgbClr val="000000"/>
                </a:solidFill>
                <a:latin typeface="Arial"/>
              </a:rPr>
              <a:t> </a:t>
            </a:r>
            <a:r>
              <a:rPr lang="ru-RU" sz="2400" dirty="0" err="1">
                <a:solidFill>
                  <a:srgbClr val="000000"/>
                </a:solidFill>
                <a:latin typeface="Arial"/>
              </a:rPr>
              <a:t>комерційному</a:t>
            </a:r>
            <a:r>
              <a:rPr lang="ru-RU" sz="2400" dirty="0">
                <a:solidFill>
                  <a:srgbClr val="000000"/>
                </a:solidFill>
                <a:latin typeface="Arial"/>
              </a:rPr>
              <a:t> </a:t>
            </a:r>
            <a:r>
              <a:rPr lang="ru-RU" sz="2400" dirty="0" err="1">
                <a:solidFill>
                  <a:srgbClr val="000000"/>
                </a:solidFill>
                <a:latin typeface="Arial"/>
              </a:rPr>
              <a:t>інституті</a:t>
            </a:r>
            <a:r>
              <a:rPr lang="ru-RU" sz="2400" dirty="0">
                <a:solidFill>
                  <a:srgbClr val="000000"/>
                </a:solidFill>
                <a:latin typeface="Arial"/>
              </a:rPr>
              <a:t> на </a:t>
            </a:r>
            <a:r>
              <a:rPr lang="ru-RU" sz="2400" dirty="0" err="1">
                <a:solidFill>
                  <a:srgbClr val="000000"/>
                </a:solidFill>
                <a:latin typeface="Arial"/>
              </a:rPr>
              <a:t>економічному</a:t>
            </a:r>
            <a:r>
              <a:rPr lang="ru-RU" sz="2400" dirty="0">
                <a:solidFill>
                  <a:srgbClr val="000000"/>
                </a:solidFill>
                <a:latin typeface="Arial"/>
              </a:rPr>
              <a:t> </a:t>
            </a:r>
            <a:r>
              <a:rPr lang="ru-RU" sz="2400" dirty="0" err="1">
                <a:solidFill>
                  <a:srgbClr val="000000"/>
                </a:solidFill>
                <a:latin typeface="Arial"/>
              </a:rPr>
              <a:t>факультеті</a:t>
            </a:r>
            <a:r>
              <a:rPr lang="ru-RU" sz="2400" dirty="0">
                <a:solidFill>
                  <a:srgbClr val="000000"/>
                </a:solidFill>
                <a:latin typeface="Arial"/>
              </a:rPr>
              <a:t>. Коли ж у </a:t>
            </a:r>
            <a:r>
              <a:rPr lang="ru-RU" sz="2400" dirty="0" err="1">
                <a:solidFill>
                  <a:srgbClr val="000000"/>
                </a:solidFill>
                <a:latin typeface="Arial"/>
              </a:rPr>
              <a:t>Києві</a:t>
            </a:r>
            <a:r>
              <a:rPr lang="ru-RU" sz="2400" dirty="0">
                <a:solidFill>
                  <a:srgbClr val="000000"/>
                </a:solidFill>
                <a:latin typeface="Arial"/>
              </a:rPr>
              <a:t> </a:t>
            </a:r>
            <a:r>
              <a:rPr lang="ru-RU" sz="2400" dirty="0" err="1">
                <a:solidFill>
                  <a:srgbClr val="000000"/>
                </a:solidFill>
                <a:latin typeface="Arial"/>
              </a:rPr>
              <a:t>відкрилася</a:t>
            </a:r>
            <a:r>
              <a:rPr lang="ru-RU" sz="2400" dirty="0">
                <a:solidFill>
                  <a:srgbClr val="000000"/>
                </a:solidFill>
                <a:latin typeface="Arial"/>
              </a:rPr>
              <a:t> </a:t>
            </a:r>
            <a:r>
              <a:rPr lang="ru-RU" sz="2400" dirty="0" err="1">
                <a:solidFill>
                  <a:srgbClr val="000000"/>
                </a:solidFill>
                <a:latin typeface="Arial"/>
              </a:rPr>
              <a:t>Академія</a:t>
            </a:r>
            <a:r>
              <a:rPr lang="ru-RU" sz="2400" dirty="0">
                <a:solidFill>
                  <a:srgbClr val="000000"/>
                </a:solidFill>
                <a:latin typeface="Arial"/>
              </a:rPr>
              <a:t> </a:t>
            </a:r>
            <a:r>
              <a:rPr lang="ru-RU" sz="2400" dirty="0" err="1">
                <a:solidFill>
                  <a:srgbClr val="000000"/>
                </a:solidFill>
                <a:latin typeface="Arial"/>
              </a:rPr>
              <a:t>мистецтв</a:t>
            </a:r>
            <a:r>
              <a:rPr lang="ru-RU" sz="2400" dirty="0">
                <a:solidFill>
                  <a:srgbClr val="000000"/>
                </a:solidFill>
                <a:latin typeface="Arial"/>
              </a:rPr>
              <a:t>, Довженко </a:t>
            </a:r>
            <a:r>
              <a:rPr lang="ru-RU" sz="2400" dirty="0" err="1">
                <a:solidFill>
                  <a:srgbClr val="000000"/>
                </a:solidFill>
                <a:latin typeface="Arial"/>
              </a:rPr>
              <a:t>стає</a:t>
            </a:r>
            <a:r>
              <a:rPr lang="ru-RU" sz="2400" dirty="0">
                <a:solidFill>
                  <a:srgbClr val="000000"/>
                </a:solidFill>
                <a:latin typeface="Arial"/>
              </a:rPr>
              <a:t> </a:t>
            </a:r>
            <a:r>
              <a:rPr lang="ru-RU" sz="2400" dirty="0" err="1">
                <a:solidFill>
                  <a:srgbClr val="000000"/>
                </a:solidFill>
                <a:latin typeface="Arial"/>
              </a:rPr>
              <a:t>її</a:t>
            </a:r>
            <a:r>
              <a:rPr lang="ru-RU" sz="2400" dirty="0">
                <a:solidFill>
                  <a:srgbClr val="000000"/>
                </a:solidFill>
                <a:latin typeface="Arial"/>
              </a:rPr>
              <a:t> </a:t>
            </a:r>
            <a:r>
              <a:rPr lang="ru-RU" sz="2400" dirty="0" err="1">
                <a:solidFill>
                  <a:srgbClr val="000000"/>
                </a:solidFill>
                <a:latin typeface="Arial"/>
              </a:rPr>
              <a:t>слухачем</a:t>
            </a:r>
            <a:r>
              <a:rPr lang="ru-RU" sz="2400" dirty="0">
                <a:solidFill>
                  <a:srgbClr val="000000"/>
                </a:solidFill>
                <a:latin typeface="Arial"/>
              </a:rPr>
              <a: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08920"/>
            <a:ext cx="4048125" cy="2571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708920"/>
            <a:ext cx="3661352" cy="2491110"/>
          </a:xfrm>
          <a:prstGeom prst="rect">
            <a:avLst/>
          </a:prstGeom>
        </p:spPr>
      </p:pic>
      <p:sp>
        <p:nvSpPr>
          <p:cNvPr id="6" name="Скругленная прямоугольная выноска 5"/>
          <p:cNvSpPr/>
          <p:nvPr/>
        </p:nvSpPr>
        <p:spPr>
          <a:xfrm>
            <a:off x="899592" y="5858980"/>
            <a:ext cx="1296144" cy="612648"/>
          </a:xfrm>
          <a:prstGeom prst="wedgeRoundRectCallout">
            <a:avLst>
              <a:gd name="adj1" fmla="val 69290"/>
              <a:gd name="adj2" fmla="val -12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Київський комерційний інститут</a:t>
            </a:r>
            <a:endParaRPr lang="ru-RU" sz="1400" dirty="0"/>
          </a:p>
        </p:txBody>
      </p:sp>
      <p:sp>
        <p:nvSpPr>
          <p:cNvPr id="7" name="Скругленная прямоугольная выноска 6"/>
          <p:cNvSpPr/>
          <p:nvPr/>
        </p:nvSpPr>
        <p:spPr>
          <a:xfrm>
            <a:off x="5436096" y="5858980"/>
            <a:ext cx="1398628" cy="612648"/>
          </a:xfrm>
          <a:prstGeom prst="wedgeRoundRectCallout">
            <a:avLst>
              <a:gd name="adj1" fmla="val 69290"/>
              <a:gd name="adj2" fmla="val -12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Академія мистецтв в Києві</a:t>
            </a:r>
            <a:endParaRPr lang="ru-RU" sz="1400" dirty="0"/>
          </a:p>
        </p:txBody>
      </p:sp>
    </p:spTree>
    <p:extLst>
      <p:ext uri="{BB962C8B-B14F-4D97-AF65-F5344CB8AC3E}">
        <p14:creationId xmlns:p14="http://schemas.microsoft.com/office/powerpoint/2010/main" val="41969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579296" cy="2294384"/>
          </a:xfrm>
        </p:spPr>
        <p:txBody>
          <a:bodyPr>
            <a:noAutofit/>
          </a:bodyPr>
          <a:lstStyle/>
          <a:p>
            <a:r>
              <a:rPr lang="ru-RU" sz="2400" dirty="0" err="1">
                <a:solidFill>
                  <a:srgbClr val="000000"/>
                </a:solidFill>
                <a:latin typeface="Arial"/>
              </a:rPr>
              <a:t>Згодом</a:t>
            </a:r>
            <a:r>
              <a:rPr lang="ru-RU" sz="2400" dirty="0">
                <a:solidFill>
                  <a:srgbClr val="000000"/>
                </a:solidFill>
                <a:latin typeface="Arial"/>
              </a:rPr>
              <a:t> </a:t>
            </a:r>
            <a:r>
              <a:rPr lang="ru-RU" sz="2400" dirty="0" err="1">
                <a:solidFill>
                  <a:srgbClr val="000000"/>
                </a:solidFill>
                <a:latin typeface="Arial"/>
              </a:rPr>
              <a:t>було</a:t>
            </a:r>
            <a:r>
              <a:rPr lang="ru-RU" sz="2400" dirty="0">
                <a:solidFill>
                  <a:srgbClr val="000000"/>
                </a:solidFill>
                <a:latin typeface="Arial"/>
              </a:rPr>
              <a:t> направлено на роботу за кордон — </a:t>
            </a:r>
            <a:r>
              <a:rPr lang="ru-RU" sz="2400" dirty="0" err="1">
                <a:solidFill>
                  <a:srgbClr val="000000"/>
                </a:solidFill>
                <a:latin typeface="Arial"/>
              </a:rPr>
              <a:t>спочатку</a:t>
            </a:r>
            <a:r>
              <a:rPr lang="ru-RU" sz="2400" dirty="0">
                <a:solidFill>
                  <a:srgbClr val="000000"/>
                </a:solidFill>
                <a:latin typeface="Arial"/>
              </a:rPr>
              <a:t> до консульства у Варшаву, а </a:t>
            </a:r>
            <a:r>
              <a:rPr lang="ru-RU" sz="2400" dirty="0" err="1">
                <a:solidFill>
                  <a:srgbClr val="000000"/>
                </a:solidFill>
                <a:latin typeface="Arial"/>
              </a:rPr>
              <a:t>потім</a:t>
            </a:r>
            <a:r>
              <a:rPr lang="ru-RU" sz="2400" dirty="0">
                <a:solidFill>
                  <a:srgbClr val="000000"/>
                </a:solidFill>
                <a:latin typeface="Arial"/>
              </a:rPr>
              <a:t> у </a:t>
            </a:r>
            <a:r>
              <a:rPr lang="ru-RU" sz="2400" dirty="0" err="1">
                <a:solidFill>
                  <a:srgbClr val="000000"/>
                </a:solidFill>
                <a:latin typeface="Arial"/>
              </a:rPr>
              <a:t>Берлін</a:t>
            </a:r>
            <a:r>
              <a:rPr lang="ru-RU" sz="2400" dirty="0">
                <a:solidFill>
                  <a:srgbClr val="000000"/>
                </a:solidFill>
                <a:latin typeface="Arial"/>
              </a:rPr>
              <a:t>. Там </a:t>
            </a:r>
            <a:r>
              <a:rPr lang="ru-RU" sz="2400" dirty="0" err="1">
                <a:solidFill>
                  <a:srgbClr val="000000"/>
                </a:solidFill>
                <a:latin typeface="Arial"/>
              </a:rPr>
              <a:t>він</a:t>
            </a:r>
            <a:r>
              <a:rPr lang="ru-RU" sz="2400" dirty="0">
                <a:solidFill>
                  <a:srgbClr val="000000"/>
                </a:solidFill>
                <a:latin typeface="Arial"/>
              </a:rPr>
              <a:t> </a:t>
            </a:r>
            <a:r>
              <a:rPr lang="ru-RU" sz="2400" dirty="0" err="1">
                <a:solidFill>
                  <a:srgbClr val="000000"/>
                </a:solidFill>
                <a:latin typeface="Arial"/>
              </a:rPr>
              <a:t>продовжує</a:t>
            </a:r>
            <a:r>
              <a:rPr lang="ru-RU" sz="2400" dirty="0">
                <a:solidFill>
                  <a:srgbClr val="000000"/>
                </a:solidFill>
                <a:latin typeface="Arial"/>
              </a:rPr>
              <a:t> </a:t>
            </a:r>
            <a:r>
              <a:rPr lang="ru-RU" sz="2400" dirty="0" err="1">
                <a:solidFill>
                  <a:srgbClr val="000000"/>
                </a:solidFill>
                <a:latin typeface="Arial"/>
              </a:rPr>
              <a:t>малювати</a:t>
            </a:r>
            <a:r>
              <a:rPr lang="ru-RU" sz="2400" dirty="0">
                <a:solidFill>
                  <a:srgbClr val="000000"/>
                </a:solidFill>
                <a:latin typeface="Arial"/>
              </a:rPr>
              <a:t> й </a:t>
            </a:r>
            <a:r>
              <a:rPr lang="ru-RU" sz="2400" dirty="0" err="1">
                <a:solidFill>
                  <a:srgbClr val="000000"/>
                </a:solidFill>
                <a:latin typeface="Arial"/>
              </a:rPr>
              <a:t>студіювати</a:t>
            </a:r>
            <a:r>
              <a:rPr lang="ru-RU" sz="2400" dirty="0">
                <a:solidFill>
                  <a:srgbClr val="000000"/>
                </a:solidFill>
                <a:latin typeface="Arial"/>
              </a:rPr>
              <a:t> </a:t>
            </a:r>
            <a:r>
              <a:rPr lang="ru-RU" sz="2400" dirty="0" err="1">
                <a:solidFill>
                  <a:srgbClr val="000000"/>
                </a:solidFill>
                <a:latin typeface="Arial"/>
              </a:rPr>
              <a:t>малярство</a:t>
            </a:r>
            <a:r>
              <a:rPr lang="ru-RU" sz="2400" dirty="0">
                <a:solidFill>
                  <a:srgbClr val="000000"/>
                </a:solidFill>
                <a:latin typeface="Arial"/>
              </a:rPr>
              <a:t>. У 1923 </a:t>
            </a:r>
            <a:r>
              <a:rPr lang="ru-RU" sz="2400" dirty="0" err="1">
                <a:solidFill>
                  <a:srgbClr val="000000"/>
                </a:solidFill>
                <a:latin typeface="Arial"/>
              </a:rPr>
              <a:t>році</a:t>
            </a:r>
            <a:r>
              <a:rPr lang="ru-RU" sz="2400" dirty="0">
                <a:solidFill>
                  <a:srgbClr val="000000"/>
                </a:solidFill>
                <a:latin typeface="Arial"/>
              </a:rPr>
              <a:t> </a:t>
            </a:r>
            <a:r>
              <a:rPr lang="ru-RU" sz="2400" dirty="0" err="1">
                <a:solidFill>
                  <a:srgbClr val="000000"/>
                </a:solidFill>
                <a:latin typeface="Arial"/>
              </a:rPr>
              <a:t>О.Довженко</a:t>
            </a:r>
            <a:r>
              <a:rPr lang="ru-RU" sz="2400" dirty="0">
                <a:solidFill>
                  <a:srgbClr val="000000"/>
                </a:solidFill>
                <a:latin typeface="Arial"/>
              </a:rPr>
              <a:t> </a:t>
            </a:r>
            <a:r>
              <a:rPr lang="ru-RU" sz="2400" dirty="0" err="1">
                <a:solidFill>
                  <a:srgbClr val="000000"/>
                </a:solidFill>
                <a:latin typeface="Arial"/>
              </a:rPr>
              <a:t>повертається</a:t>
            </a:r>
            <a:r>
              <a:rPr lang="ru-RU" sz="2400" dirty="0">
                <a:solidFill>
                  <a:srgbClr val="000000"/>
                </a:solidFill>
                <a:latin typeface="Arial"/>
              </a:rPr>
              <a:t> в </a:t>
            </a:r>
            <a:r>
              <a:rPr lang="ru-RU" sz="2400" dirty="0" err="1">
                <a:solidFill>
                  <a:srgbClr val="000000"/>
                </a:solidFill>
                <a:latin typeface="Arial"/>
              </a:rPr>
              <a:t>Україну</a:t>
            </a:r>
            <a:r>
              <a:rPr lang="ru-RU" sz="2400" dirty="0">
                <a:solidFill>
                  <a:srgbClr val="000000"/>
                </a:solidFill>
                <a:latin typeface="Arial"/>
              </a:rPr>
              <a:t>. Доля заносить </a:t>
            </a:r>
            <a:r>
              <a:rPr lang="ru-RU" sz="2400" dirty="0" err="1">
                <a:solidFill>
                  <a:srgbClr val="000000"/>
                </a:solidFill>
                <a:latin typeface="Arial"/>
              </a:rPr>
              <a:t>його</a:t>
            </a:r>
            <a:r>
              <a:rPr lang="ru-RU" sz="2400" dirty="0">
                <a:solidFill>
                  <a:srgbClr val="000000"/>
                </a:solidFill>
                <a:latin typeface="Arial"/>
              </a:rPr>
              <a:t> до </a:t>
            </a:r>
            <a:r>
              <a:rPr lang="ru-RU" sz="2400" dirty="0" err="1">
                <a:solidFill>
                  <a:srgbClr val="000000"/>
                </a:solidFill>
                <a:latin typeface="Arial"/>
              </a:rPr>
              <a:t>Харкова</a:t>
            </a:r>
            <a:r>
              <a:rPr lang="ru-RU" sz="2400" dirty="0">
                <a:solidFill>
                  <a:srgbClr val="000000"/>
                </a:solidFill>
                <a:latin typeface="Arial"/>
              </a:rPr>
              <a:t>, на той час </a:t>
            </a:r>
            <a:r>
              <a:rPr lang="ru-RU" sz="2400" dirty="0" err="1">
                <a:solidFill>
                  <a:srgbClr val="000000"/>
                </a:solidFill>
                <a:latin typeface="Arial"/>
              </a:rPr>
              <a:t>столиці</a:t>
            </a:r>
            <a:r>
              <a:rPr lang="ru-RU" sz="2400" dirty="0">
                <a:solidFill>
                  <a:srgbClr val="000000"/>
                </a:solidFill>
                <a:latin typeface="Arial"/>
              </a:rPr>
              <a:t> </a:t>
            </a:r>
            <a:r>
              <a:rPr lang="ru-RU" sz="2400" dirty="0" err="1">
                <a:solidFill>
                  <a:srgbClr val="000000"/>
                </a:solidFill>
                <a:latin typeface="Arial"/>
              </a:rPr>
              <a:t>України</a:t>
            </a:r>
            <a:r>
              <a:rPr lang="ru-RU" sz="2400" dirty="0">
                <a:solidFill>
                  <a:srgbClr val="000000"/>
                </a:solidFill>
                <a:latin typeface="Arial"/>
              </a:rPr>
              <a:t>, де </a:t>
            </a:r>
            <a:r>
              <a:rPr lang="ru-RU" sz="2400" dirty="0" err="1">
                <a:solidFill>
                  <a:srgbClr val="000000"/>
                </a:solidFill>
                <a:latin typeface="Arial"/>
              </a:rPr>
              <a:t>він</a:t>
            </a:r>
            <a:r>
              <a:rPr lang="ru-RU" sz="2400" dirty="0">
                <a:solidFill>
                  <a:srgbClr val="000000"/>
                </a:solidFill>
                <a:latin typeface="Arial"/>
              </a:rPr>
              <a:t> </a:t>
            </a:r>
            <a:r>
              <a:rPr lang="ru-RU" sz="2400" dirty="0" err="1">
                <a:solidFill>
                  <a:srgbClr val="000000"/>
                </a:solidFill>
                <a:latin typeface="Arial"/>
              </a:rPr>
              <a:t>влаштовується</a:t>
            </a:r>
            <a:r>
              <a:rPr lang="ru-RU" sz="2400" dirty="0">
                <a:solidFill>
                  <a:srgbClr val="000000"/>
                </a:solidFill>
                <a:latin typeface="Arial"/>
              </a:rPr>
              <a:t> на роботу в газету «</a:t>
            </a:r>
            <a:r>
              <a:rPr lang="ru-RU" sz="2400" dirty="0" err="1">
                <a:solidFill>
                  <a:srgbClr val="000000"/>
                </a:solidFill>
                <a:latin typeface="Arial"/>
              </a:rPr>
              <a:t>Вісті</a:t>
            </a:r>
            <a:r>
              <a:rPr lang="ru-RU" sz="2400" dirty="0">
                <a:solidFill>
                  <a:srgbClr val="000000"/>
                </a:solidFill>
                <a:latin typeface="Arial"/>
              </a:rPr>
              <a:t>», </a:t>
            </a:r>
            <a:r>
              <a:rPr lang="ru-RU" sz="2400" dirty="0" err="1">
                <a:solidFill>
                  <a:srgbClr val="000000"/>
                </a:solidFill>
                <a:latin typeface="Arial"/>
              </a:rPr>
              <a:t>працюючи</a:t>
            </a:r>
            <a:r>
              <a:rPr lang="ru-RU" sz="2400" dirty="0">
                <a:solidFill>
                  <a:srgbClr val="000000"/>
                </a:solidFill>
                <a:latin typeface="Arial"/>
              </a:rPr>
              <a:t> там карикатуристом та художником-</a:t>
            </a:r>
            <a:r>
              <a:rPr lang="ru-RU" sz="2400" dirty="0" err="1">
                <a:solidFill>
                  <a:srgbClr val="000000"/>
                </a:solidFill>
                <a:latin typeface="Arial"/>
              </a:rPr>
              <a:t>ілюстратором</a:t>
            </a:r>
            <a:r>
              <a:rPr lang="ru-RU" sz="2400" dirty="0">
                <a:solidFill>
                  <a:srgbClr val="000000"/>
                </a:solidFill>
                <a:latin typeface="Arial"/>
              </a:rPr>
              <a:t>.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1872">
            <a:off x="6322256" y="2987548"/>
            <a:ext cx="2448830" cy="346754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030441"/>
            <a:ext cx="2237380" cy="369378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02" y="2991921"/>
            <a:ext cx="2868546" cy="3732309"/>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353" y="3334911"/>
            <a:ext cx="3907799" cy="2911310"/>
          </a:xfrm>
          <a:prstGeom prst="rect">
            <a:avLst/>
          </a:prstGeom>
        </p:spPr>
      </p:pic>
    </p:spTree>
    <p:extLst>
      <p:ext uri="{BB962C8B-B14F-4D97-AF65-F5344CB8AC3E}">
        <p14:creationId xmlns:p14="http://schemas.microsoft.com/office/powerpoint/2010/main" val="16288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err="1">
                <a:solidFill>
                  <a:srgbClr val="000000"/>
                </a:solidFill>
                <a:latin typeface="Arial"/>
              </a:rPr>
              <a:t>Він</a:t>
            </a:r>
            <a:r>
              <a:rPr lang="ru-RU" sz="2700" dirty="0">
                <a:solidFill>
                  <a:srgbClr val="000000"/>
                </a:solidFill>
                <a:latin typeface="Arial"/>
              </a:rPr>
              <a:t> </a:t>
            </a:r>
            <a:r>
              <a:rPr lang="ru-RU" sz="2700" dirty="0" err="1">
                <a:solidFill>
                  <a:srgbClr val="000000"/>
                </a:solidFill>
                <a:latin typeface="Arial"/>
              </a:rPr>
              <a:t>приїжджає</a:t>
            </a:r>
            <a:r>
              <a:rPr lang="ru-RU" sz="2700" dirty="0">
                <a:solidFill>
                  <a:srgbClr val="000000"/>
                </a:solidFill>
                <a:latin typeface="Arial"/>
              </a:rPr>
              <a:t> до </a:t>
            </a:r>
            <a:r>
              <a:rPr lang="ru-RU" sz="2700" dirty="0" err="1">
                <a:solidFill>
                  <a:srgbClr val="000000"/>
                </a:solidFill>
                <a:latin typeface="Arial"/>
              </a:rPr>
              <a:t>Одеси</a:t>
            </a:r>
            <a:r>
              <a:rPr lang="ru-RU" sz="2700" dirty="0">
                <a:solidFill>
                  <a:srgbClr val="000000"/>
                </a:solidFill>
                <a:latin typeface="Arial"/>
              </a:rPr>
              <a:t>, де </a:t>
            </a:r>
            <a:r>
              <a:rPr lang="ru-RU" sz="2700" dirty="0" err="1">
                <a:solidFill>
                  <a:srgbClr val="000000"/>
                </a:solidFill>
                <a:latin typeface="Arial"/>
              </a:rPr>
              <a:t>починає</a:t>
            </a:r>
            <a:r>
              <a:rPr lang="ru-RU" sz="2700" dirty="0">
                <a:solidFill>
                  <a:srgbClr val="000000"/>
                </a:solidFill>
                <a:latin typeface="Arial"/>
              </a:rPr>
              <a:t> </a:t>
            </a:r>
            <a:r>
              <a:rPr lang="ru-RU" sz="2700" dirty="0" err="1">
                <a:solidFill>
                  <a:srgbClr val="000000"/>
                </a:solidFill>
                <a:latin typeface="Arial"/>
              </a:rPr>
              <a:t>працювати</a:t>
            </a:r>
            <a:r>
              <a:rPr lang="ru-RU" sz="2700" dirty="0">
                <a:solidFill>
                  <a:srgbClr val="000000"/>
                </a:solidFill>
                <a:latin typeface="Arial"/>
              </a:rPr>
              <a:t> </a:t>
            </a:r>
            <a:r>
              <a:rPr lang="ru-RU" sz="2700" dirty="0" err="1">
                <a:solidFill>
                  <a:srgbClr val="000000"/>
                </a:solidFill>
                <a:latin typeface="Arial"/>
              </a:rPr>
              <a:t>режисером</a:t>
            </a:r>
            <a:r>
              <a:rPr lang="ru-RU" sz="2700" dirty="0">
                <a:solidFill>
                  <a:srgbClr val="000000"/>
                </a:solidFill>
                <a:latin typeface="Arial"/>
              </a:rPr>
              <a:t> на </a:t>
            </a:r>
            <a:r>
              <a:rPr lang="ru-RU" sz="2700" dirty="0" err="1">
                <a:solidFill>
                  <a:srgbClr val="000000"/>
                </a:solidFill>
                <a:latin typeface="Arial"/>
              </a:rPr>
              <a:t>кіностудії</a:t>
            </a:r>
            <a:r>
              <a:rPr lang="ru-RU" sz="2700" dirty="0">
                <a:solidFill>
                  <a:srgbClr val="000000"/>
                </a:solidFill>
                <a:latin typeface="Arial"/>
              </a:rPr>
              <a:t>. </a:t>
            </a:r>
            <a:r>
              <a:rPr lang="ru-RU" sz="2700" dirty="0" err="1">
                <a:solidFill>
                  <a:srgbClr val="000000"/>
                </a:solidFill>
                <a:latin typeface="Arial"/>
              </a:rPr>
              <a:t>Першою</a:t>
            </a:r>
            <a:r>
              <a:rPr lang="ru-RU" sz="2700" dirty="0">
                <a:solidFill>
                  <a:srgbClr val="000000"/>
                </a:solidFill>
                <a:latin typeface="Arial"/>
              </a:rPr>
              <a:t> пробою став </a:t>
            </a:r>
            <a:r>
              <a:rPr lang="ru-RU" sz="2700" dirty="0" err="1">
                <a:solidFill>
                  <a:srgbClr val="000000"/>
                </a:solidFill>
                <a:latin typeface="Arial"/>
              </a:rPr>
              <a:t>фільм</a:t>
            </a:r>
            <a:r>
              <a:rPr lang="ru-RU" sz="2700" dirty="0">
                <a:solidFill>
                  <a:srgbClr val="000000"/>
                </a:solidFill>
                <a:latin typeface="Arial"/>
              </a:rPr>
              <a:t> «</a:t>
            </a:r>
            <a:r>
              <a:rPr lang="ru-RU" sz="2700" dirty="0" err="1">
                <a:solidFill>
                  <a:srgbClr val="000000"/>
                </a:solidFill>
                <a:latin typeface="Arial"/>
              </a:rPr>
              <a:t>Ягідка</a:t>
            </a:r>
            <a:r>
              <a:rPr lang="ru-RU" sz="2700" dirty="0">
                <a:solidFill>
                  <a:srgbClr val="000000"/>
                </a:solidFill>
                <a:latin typeface="Arial"/>
              </a:rPr>
              <a:t> </a:t>
            </a:r>
            <a:r>
              <a:rPr lang="ru-RU" sz="2700" dirty="0" err="1">
                <a:solidFill>
                  <a:srgbClr val="000000"/>
                </a:solidFill>
                <a:latin typeface="Arial"/>
              </a:rPr>
              <a:t>кохання</a:t>
            </a:r>
            <a:r>
              <a:rPr lang="ru-RU" sz="2700" dirty="0">
                <a:solidFill>
                  <a:srgbClr val="000000"/>
                </a:solidFill>
                <a:latin typeface="Arial"/>
              </a:rPr>
              <a:t>», </a:t>
            </a:r>
            <a:r>
              <a:rPr lang="ru-RU" sz="2700" dirty="0" err="1">
                <a:solidFill>
                  <a:srgbClr val="000000"/>
                </a:solidFill>
                <a:latin typeface="Arial"/>
              </a:rPr>
              <a:t>що</a:t>
            </a:r>
            <a:r>
              <a:rPr lang="ru-RU" sz="2700" dirty="0">
                <a:solidFill>
                  <a:srgbClr val="000000"/>
                </a:solidFill>
                <a:latin typeface="Arial"/>
              </a:rPr>
              <a:t> </a:t>
            </a:r>
            <a:r>
              <a:rPr lang="ru-RU" sz="2700" dirty="0" err="1">
                <a:solidFill>
                  <a:srgbClr val="000000"/>
                </a:solidFill>
                <a:latin typeface="Arial"/>
              </a:rPr>
              <a:t>мав</a:t>
            </a:r>
            <a:r>
              <a:rPr lang="ru-RU" sz="2700" dirty="0">
                <a:solidFill>
                  <a:srgbClr val="000000"/>
                </a:solidFill>
                <a:latin typeface="Arial"/>
              </a:rPr>
              <a:t> </a:t>
            </a:r>
            <a:r>
              <a:rPr lang="ru-RU" sz="2700" dirty="0" err="1">
                <a:solidFill>
                  <a:srgbClr val="000000"/>
                </a:solidFill>
                <a:latin typeface="Arial"/>
              </a:rPr>
              <a:t>комедійний</a:t>
            </a:r>
            <a:r>
              <a:rPr lang="ru-RU" sz="2700" dirty="0">
                <a:solidFill>
                  <a:srgbClr val="000000"/>
                </a:solidFill>
                <a:latin typeface="Arial"/>
              </a:rPr>
              <a:t> характер, але </a:t>
            </a:r>
            <a:r>
              <a:rPr lang="ru-RU" sz="2700" dirty="0" err="1">
                <a:solidFill>
                  <a:srgbClr val="000000"/>
                </a:solidFill>
                <a:latin typeface="Arial"/>
              </a:rPr>
              <a:t>Олександр</a:t>
            </a:r>
            <a:r>
              <a:rPr lang="ru-RU" sz="2700" dirty="0">
                <a:solidFill>
                  <a:srgbClr val="000000"/>
                </a:solidFill>
                <a:latin typeface="Arial"/>
              </a:rPr>
              <a:t> Петрович </a:t>
            </a:r>
            <a:r>
              <a:rPr lang="ru-RU" sz="2700" dirty="0" err="1">
                <a:solidFill>
                  <a:srgbClr val="000000"/>
                </a:solidFill>
                <a:latin typeface="Arial"/>
              </a:rPr>
              <a:t>ніколи</a:t>
            </a:r>
            <a:r>
              <a:rPr lang="ru-RU" sz="2700" dirty="0">
                <a:solidFill>
                  <a:srgbClr val="000000"/>
                </a:solidFill>
                <a:latin typeface="Arial"/>
              </a:rPr>
              <a:t> не </a:t>
            </a:r>
            <a:r>
              <a:rPr lang="ru-RU" sz="2700" dirty="0" err="1">
                <a:solidFill>
                  <a:srgbClr val="000000"/>
                </a:solidFill>
                <a:latin typeface="Arial"/>
              </a:rPr>
              <a:t>зараховував</a:t>
            </a:r>
            <a:r>
              <a:rPr lang="ru-RU" sz="2700" dirty="0">
                <a:solidFill>
                  <a:srgbClr val="000000"/>
                </a:solidFill>
                <a:latin typeface="Arial"/>
              </a:rPr>
              <a:t> </a:t>
            </a:r>
            <a:r>
              <a:rPr lang="ru-RU" sz="2700" dirty="0" err="1">
                <a:solidFill>
                  <a:srgbClr val="000000"/>
                </a:solidFill>
                <a:latin typeface="Arial"/>
              </a:rPr>
              <a:t>його</a:t>
            </a:r>
            <a:r>
              <a:rPr lang="ru-RU" sz="2700" dirty="0">
                <a:solidFill>
                  <a:srgbClr val="000000"/>
                </a:solidFill>
                <a:latin typeface="Arial"/>
              </a:rPr>
              <a:t> до </a:t>
            </a:r>
            <a:r>
              <a:rPr lang="ru-RU" sz="2700" dirty="0" err="1">
                <a:solidFill>
                  <a:srgbClr val="000000"/>
                </a:solidFill>
                <a:latin typeface="Arial"/>
              </a:rPr>
              <a:t>свого</a:t>
            </a:r>
            <a:r>
              <a:rPr lang="ru-RU" sz="2700" dirty="0">
                <a:solidFill>
                  <a:srgbClr val="000000"/>
                </a:solidFill>
                <a:latin typeface="Arial"/>
              </a:rPr>
              <a:t> </a:t>
            </a:r>
            <a:r>
              <a:rPr lang="ru-RU" sz="2700" dirty="0" err="1">
                <a:solidFill>
                  <a:srgbClr val="000000"/>
                </a:solidFill>
                <a:latin typeface="Arial"/>
              </a:rPr>
              <a:t>творчого</a:t>
            </a:r>
            <a:r>
              <a:rPr lang="ru-RU" sz="2700" dirty="0">
                <a:solidFill>
                  <a:srgbClr val="000000"/>
                </a:solidFill>
                <a:latin typeface="Arial"/>
              </a:rPr>
              <a:t> </a:t>
            </a:r>
            <a:r>
              <a:rPr lang="ru-RU" sz="2700" dirty="0" err="1">
                <a:solidFill>
                  <a:srgbClr val="000000"/>
                </a:solidFill>
                <a:latin typeface="Arial"/>
              </a:rPr>
              <a:t>доробку</a:t>
            </a:r>
            <a:r>
              <a:rPr lang="ru-RU" sz="2700" dirty="0">
                <a:solidFill>
                  <a:srgbClr val="000000"/>
                </a:solidFill>
                <a:latin typeface="Arial"/>
              </a:rPr>
              <a:t>.</a:t>
            </a:r>
            <a:r>
              <a:rPr lang="ru-RU" dirty="0">
                <a:solidFill>
                  <a:srgbClr val="000000"/>
                </a:solidFill>
                <a:latin typeface="Arial"/>
              </a:rPr>
              <a:t>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2348880"/>
            <a:ext cx="5040560" cy="4032448"/>
          </a:xfrm>
          <a:prstGeom prst="rect">
            <a:avLst/>
          </a:prstGeom>
        </p:spPr>
      </p:pic>
      <p:sp>
        <p:nvSpPr>
          <p:cNvPr id="4" name="Скругленная прямоугольная выноска 3"/>
          <p:cNvSpPr/>
          <p:nvPr/>
        </p:nvSpPr>
        <p:spPr>
          <a:xfrm>
            <a:off x="611560" y="3284984"/>
            <a:ext cx="2232248" cy="1044696"/>
          </a:xfrm>
          <a:prstGeom prst="wedgeRoundRectCallout">
            <a:avLst>
              <a:gd name="adj1" fmla="val 73789"/>
              <a:gd name="adj2" fmla="val 927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Кадр з фільму «Ягідка кохання»</a:t>
            </a:r>
            <a:endParaRPr lang="ru-RU" dirty="0"/>
          </a:p>
        </p:txBody>
      </p:sp>
    </p:spTree>
    <p:extLst>
      <p:ext uri="{BB962C8B-B14F-4D97-AF65-F5344CB8AC3E}">
        <p14:creationId xmlns:p14="http://schemas.microsoft.com/office/powerpoint/2010/main" val="34448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363272" cy="1574304"/>
          </a:xfrm>
        </p:spPr>
        <p:txBody>
          <a:bodyPr>
            <a:normAutofit fontScale="90000"/>
          </a:bodyPr>
          <a:lstStyle/>
          <a:p>
            <a:r>
              <a:rPr lang="ru-RU" sz="2700" dirty="0">
                <a:solidFill>
                  <a:srgbClr val="000000"/>
                </a:solidFill>
                <a:latin typeface="Arial"/>
              </a:rPr>
              <a:t>Точкою </a:t>
            </a:r>
            <a:r>
              <a:rPr lang="ru-RU" sz="2700" dirty="0" err="1">
                <a:solidFill>
                  <a:srgbClr val="000000"/>
                </a:solidFill>
                <a:latin typeface="Arial"/>
              </a:rPr>
              <a:t>відліку</a:t>
            </a:r>
            <a:r>
              <a:rPr lang="ru-RU" sz="2700" dirty="0">
                <a:solidFill>
                  <a:srgbClr val="000000"/>
                </a:solidFill>
                <a:latin typeface="Arial"/>
              </a:rPr>
              <a:t> </a:t>
            </a:r>
            <a:r>
              <a:rPr lang="ru-RU" sz="2700" dirty="0" err="1">
                <a:solidFill>
                  <a:srgbClr val="000000"/>
                </a:solidFill>
                <a:latin typeface="Arial"/>
              </a:rPr>
              <a:t>свого</a:t>
            </a:r>
            <a:r>
              <a:rPr lang="ru-RU" sz="2700" dirty="0">
                <a:solidFill>
                  <a:srgbClr val="000000"/>
                </a:solidFill>
                <a:latin typeface="Arial"/>
              </a:rPr>
              <a:t> </a:t>
            </a:r>
            <a:r>
              <a:rPr lang="ru-RU" sz="2700" dirty="0" err="1">
                <a:solidFill>
                  <a:srgbClr val="000000"/>
                </a:solidFill>
                <a:latin typeface="Arial"/>
              </a:rPr>
              <a:t>кінематографічного</a:t>
            </a:r>
            <a:r>
              <a:rPr lang="ru-RU" sz="2700" dirty="0">
                <a:solidFill>
                  <a:srgbClr val="000000"/>
                </a:solidFill>
                <a:latin typeface="Arial"/>
              </a:rPr>
              <a:t> </a:t>
            </a:r>
            <a:r>
              <a:rPr lang="ru-RU" sz="2700" dirty="0" err="1">
                <a:solidFill>
                  <a:srgbClr val="000000"/>
                </a:solidFill>
                <a:latin typeface="Arial"/>
              </a:rPr>
              <a:t>життя</a:t>
            </a:r>
            <a:r>
              <a:rPr lang="ru-RU" sz="2700" dirty="0">
                <a:solidFill>
                  <a:srgbClr val="000000"/>
                </a:solidFill>
                <a:latin typeface="Arial"/>
              </a:rPr>
              <a:t> </a:t>
            </a:r>
            <a:r>
              <a:rPr lang="ru-RU" sz="2700" dirty="0" err="1">
                <a:solidFill>
                  <a:srgbClr val="000000"/>
                </a:solidFill>
                <a:latin typeface="Arial"/>
              </a:rPr>
              <a:t>він</a:t>
            </a:r>
            <a:r>
              <a:rPr lang="ru-RU" sz="2700" dirty="0">
                <a:solidFill>
                  <a:srgbClr val="000000"/>
                </a:solidFill>
                <a:latin typeface="Arial"/>
              </a:rPr>
              <a:t> справедливо </a:t>
            </a:r>
            <a:r>
              <a:rPr lang="ru-RU" sz="2700" dirty="0" err="1">
                <a:solidFill>
                  <a:srgbClr val="000000"/>
                </a:solidFill>
                <a:latin typeface="Arial"/>
              </a:rPr>
              <a:t>розпочинав</a:t>
            </a:r>
            <a:r>
              <a:rPr lang="ru-RU" sz="2700" dirty="0">
                <a:solidFill>
                  <a:srgbClr val="000000"/>
                </a:solidFill>
                <a:latin typeface="Arial"/>
              </a:rPr>
              <a:t> </a:t>
            </a:r>
            <a:r>
              <a:rPr lang="ru-RU" sz="2700" dirty="0" err="1">
                <a:solidFill>
                  <a:srgbClr val="000000"/>
                </a:solidFill>
                <a:latin typeface="Arial"/>
              </a:rPr>
              <a:t>зі</a:t>
            </a:r>
            <a:r>
              <a:rPr lang="ru-RU" sz="2700" dirty="0">
                <a:solidFill>
                  <a:srgbClr val="000000"/>
                </a:solidFill>
                <a:latin typeface="Arial"/>
              </a:rPr>
              <a:t> </a:t>
            </a:r>
            <a:r>
              <a:rPr lang="ru-RU" sz="2700" dirty="0" err="1">
                <a:solidFill>
                  <a:srgbClr val="000000"/>
                </a:solidFill>
                <a:latin typeface="Arial"/>
              </a:rPr>
              <a:t>стрічки</a:t>
            </a:r>
            <a:r>
              <a:rPr lang="ru-RU" sz="2700" dirty="0">
                <a:solidFill>
                  <a:srgbClr val="000000"/>
                </a:solidFill>
                <a:latin typeface="Arial"/>
              </a:rPr>
              <a:t> «Сумка </a:t>
            </a:r>
            <a:r>
              <a:rPr lang="ru-RU" sz="2700" dirty="0" err="1">
                <a:solidFill>
                  <a:srgbClr val="000000"/>
                </a:solidFill>
                <a:latin typeface="Arial"/>
              </a:rPr>
              <a:t>дипкур’єра</a:t>
            </a:r>
            <a:r>
              <a:rPr lang="ru-RU" sz="2700" dirty="0">
                <a:solidFill>
                  <a:srgbClr val="000000"/>
                </a:solidFill>
                <a:latin typeface="Arial"/>
              </a:rPr>
              <a:t>», в </a:t>
            </a:r>
            <a:r>
              <a:rPr lang="ru-RU" sz="2700" dirty="0" err="1">
                <a:solidFill>
                  <a:srgbClr val="000000"/>
                </a:solidFill>
                <a:latin typeface="Arial"/>
              </a:rPr>
              <a:t>якій</a:t>
            </a:r>
            <a:r>
              <a:rPr lang="ru-RU" sz="2700" dirty="0">
                <a:solidFill>
                  <a:srgbClr val="000000"/>
                </a:solidFill>
                <a:latin typeface="Arial"/>
              </a:rPr>
              <a:t> </a:t>
            </a:r>
            <a:r>
              <a:rPr lang="ru-RU" sz="2700" dirty="0" err="1">
                <a:solidFill>
                  <a:srgbClr val="000000"/>
                </a:solidFill>
                <a:latin typeface="Arial"/>
              </a:rPr>
              <a:t>окрім</a:t>
            </a:r>
            <a:r>
              <a:rPr lang="ru-RU" sz="2700" dirty="0">
                <a:solidFill>
                  <a:srgbClr val="000000"/>
                </a:solidFill>
                <a:latin typeface="Arial"/>
              </a:rPr>
              <a:t> </a:t>
            </a:r>
            <a:r>
              <a:rPr lang="ru-RU" sz="2700" dirty="0" err="1">
                <a:solidFill>
                  <a:srgbClr val="000000"/>
                </a:solidFill>
                <a:latin typeface="Arial"/>
              </a:rPr>
              <a:t>всього</a:t>
            </a:r>
            <a:r>
              <a:rPr lang="ru-RU" sz="2700" dirty="0">
                <a:solidFill>
                  <a:srgbClr val="000000"/>
                </a:solidFill>
                <a:latin typeface="Arial"/>
              </a:rPr>
              <a:t> </a:t>
            </a:r>
            <a:r>
              <a:rPr lang="ru-RU" sz="2700" dirty="0" err="1">
                <a:solidFill>
                  <a:srgbClr val="000000"/>
                </a:solidFill>
                <a:latin typeface="Arial"/>
              </a:rPr>
              <a:t>ще</a:t>
            </a:r>
            <a:r>
              <a:rPr lang="ru-RU" sz="2700" dirty="0">
                <a:solidFill>
                  <a:srgbClr val="000000"/>
                </a:solidFill>
                <a:latin typeface="Arial"/>
              </a:rPr>
              <a:t> </a:t>
            </a:r>
            <a:r>
              <a:rPr lang="ru-RU" sz="2700" dirty="0" err="1">
                <a:solidFill>
                  <a:srgbClr val="000000"/>
                </a:solidFill>
                <a:latin typeface="Arial"/>
              </a:rPr>
              <a:t>знявся</a:t>
            </a:r>
            <a:r>
              <a:rPr lang="ru-RU" sz="2700" dirty="0">
                <a:solidFill>
                  <a:srgbClr val="000000"/>
                </a:solidFill>
                <a:latin typeface="Arial"/>
              </a:rPr>
              <a:t> і в </a:t>
            </a:r>
            <a:r>
              <a:rPr lang="ru-RU" sz="2700" dirty="0" err="1">
                <a:solidFill>
                  <a:srgbClr val="000000"/>
                </a:solidFill>
                <a:latin typeface="Arial"/>
              </a:rPr>
              <a:t>ролі</a:t>
            </a:r>
            <a:r>
              <a:rPr lang="ru-RU" sz="2700" dirty="0">
                <a:solidFill>
                  <a:srgbClr val="000000"/>
                </a:solidFill>
                <a:latin typeface="Arial"/>
              </a:rPr>
              <a:t> кочегара</a:t>
            </a:r>
            <a:r>
              <a:rPr lang="ru-RU" dirty="0">
                <a:solidFill>
                  <a:srgbClr val="000000"/>
                </a:solidFill>
                <a:latin typeface="Arial"/>
              </a:rPr>
              <a:t>.</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348880"/>
            <a:ext cx="2725069" cy="223914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054" y="4293096"/>
            <a:ext cx="5580892" cy="228309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2204864"/>
            <a:ext cx="4514850" cy="3362325"/>
          </a:xfrm>
          <a:prstGeom prst="rect">
            <a:avLst/>
          </a:prstGeom>
        </p:spPr>
      </p:pic>
    </p:spTree>
    <p:extLst>
      <p:ext uri="{BB962C8B-B14F-4D97-AF65-F5344CB8AC3E}">
        <p14:creationId xmlns:p14="http://schemas.microsoft.com/office/powerpoint/2010/main" val="1809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363272" cy="2438400"/>
          </a:xfrm>
        </p:spPr>
        <p:txBody>
          <a:bodyPr>
            <a:normAutofit fontScale="90000"/>
          </a:bodyPr>
          <a:lstStyle/>
          <a:p>
            <a:r>
              <a:rPr lang="ru-RU" sz="2700" dirty="0" err="1">
                <a:solidFill>
                  <a:srgbClr val="000000"/>
                </a:solidFill>
                <a:latin typeface="Arial"/>
              </a:rPr>
              <a:t>Мрією</a:t>
            </a:r>
            <a:r>
              <a:rPr lang="ru-RU" sz="2700" dirty="0">
                <a:solidFill>
                  <a:srgbClr val="000000"/>
                </a:solidFill>
                <a:latin typeface="Arial"/>
              </a:rPr>
              <a:t> </a:t>
            </a:r>
            <a:r>
              <a:rPr lang="ru-RU" sz="2700" dirty="0" err="1">
                <a:solidFill>
                  <a:srgbClr val="000000"/>
                </a:solidFill>
                <a:latin typeface="Arial"/>
              </a:rPr>
              <a:t>О.Довженка</a:t>
            </a:r>
            <a:r>
              <a:rPr lang="ru-RU" sz="2700" dirty="0">
                <a:solidFill>
                  <a:srgbClr val="000000"/>
                </a:solidFill>
                <a:latin typeface="Arial"/>
              </a:rPr>
              <a:t> </a:t>
            </a:r>
            <a:r>
              <a:rPr lang="ru-RU" sz="2700" dirty="0" err="1">
                <a:solidFill>
                  <a:srgbClr val="000000"/>
                </a:solidFill>
                <a:latin typeface="Arial"/>
              </a:rPr>
              <a:t>було</a:t>
            </a:r>
            <a:r>
              <a:rPr lang="ru-RU" sz="2700" dirty="0">
                <a:solidFill>
                  <a:srgbClr val="000000"/>
                </a:solidFill>
                <a:latin typeface="Arial"/>
              </a:rPr>
              <a:t> </a:t>
            </a:r>
            <a:r>
              <a:rPr lang="ru-RU" sz="2700" dirty="0" err="1">
                <a:solidFill>
                  <a:srgbClr val="000000"/>
                </a:solidFill>
                <a:latin typeface="Arial"/>
              </a:rPr>
              <a:t>національне</a:t>
            </a:r>
            <a:r>
              <a:rPr lang="ru-RU" sz="2700" dirty="0">
                <a:solidFill>
                  <a:srgbClr val="000000"/>
                </a:solidFill>
                <a:latin typeface="Arial"/>
              </a:rPr>
              <a:t> </a:t>
            </a:r>
            <a:r>
              <a:rPr lang="ru-RU" sz="2700" dirty="0" err="1">
                <a:solidFill>
                  <a:srgbClr val="000000"/>
                </a:solidFill>
                <a:latin typeface="Arial"/>
              </a:rPr>
              <a:t>кіно</a:t>
            </a:r>
            <a:r>
              <a:rPr lang="ru-RU" sz="2700" dirty="0">
                <a:solidFill>
                  <a:srgbClr val="000000"/>
                </a:solidFill>
                <a:latin typeface="Arial"/>
              </a:rPr>
              <a:t>, </a:t>
            </a:r>
            <a:r>
              <a:rPr lang="ru-RU" sz="2700" dirty="0" err="1">
                <a:solidFill>
                  <a:srgbClr val="000000"/>
                </a:solidFill>
                <a:latin typeface="Arial"/>
              </a:rPr>
              <a:t>наближення</a:t>
            </a:r>
            <a:r>
              <a:rPr lang="ru-RU" sz="2700" dirty="0">
                <a:solidFill>
                  <a:srgbClr val="000000"/>
                </a:solidFill>
                <a:latin typeface="Arial"/>
              </a:rPr>
              <a:t> </a:t>
            </a:r>
            <a:r>
              <a:rPr lang="ru-RU" sz="2700" dirty="0" err="1">
                <a:solidFill>
                  <a:srgbClr val="000000"/>
                </a:solidFill>
                <a:latin typeface="Arial"/>
              </a:rPr>
              <a:t>його</a:t>
            </a:r>
            <a:r>
              <a:rPr lang="ru-RU" sz="2700" dirty="0">
                <a:solidFill>
                  <a:srgbClr val="000000"/>
                </a:solidFill>
                <a:latin typeface="Arial"/>
              </a:rPr>
              <a:t> </a:t>
            </a:r>
            <a:r>
              <a:rPr lang="ru-RU" sz="2700" dirty="0" err="1">
                <a:solidFill>
                  <a:srgbClr val="000000"/>
                </a:solidFill>
                <a:latin typeface="Arial"/>
              </a:rPr>
              <a:t>естетики</a:t>
            </a:r>
            <a:r>
              <a:rPr lang="ru-RU" sz="2700" dirty="0">
                <a:solidFill>
                  <a:srgbClr val="000000"/>
                </a:solidFill>
                <a:latin typeface="Arial"/>
              </a:rPr>
              <a:t> до народного </a:t>
            </a:r>
            <a:r>
              <a:rPr lang="ru-RU" sz="2700" dirty="0" err="1">
                <a:solidFill>
                  <a:srgbClr val="000000"/>
                </a:solidFill>
                <a:latin typeface="Arial"/>
              </a:rPr>
              <a:t>мистецтва</a:t>
            </a:r>
            <a:r>
              <a:rPr lang="ru-RU" sz="2700" dirty="0">
                <a:solidFill>
                  <a:srgbClr val="000000"/>
                </a:solidFill>
                <a:latin typeface="Arial"/>
              </a:rPr>
              <a:t>. У 1928 </a:t>
            </a:r>
            <a:r>
              <a:rPr lang="ru-RU" sz="2700" dirty="0" err="1">
                <a:solidFill>
                  <a:srgbClr val="000000"/>
                </a:solidFill>
                <a:latin typeface="Arial"/>
              </a:rPr>
              <a:t>році</a:t>
            </a:r>
            <a:r>
              <a:rPr lang="ru-RU" sz="2700" dirty="0">
                <a:solidFill>
                  <a:srgbClr val="000000"/>
                </a:solidFill>
                <a:latin typeface="Arial"/>
              </a:rPr>
              <a:t> </a:t>
            </a:r>
            <a:r>
              <a:rPr lang="ru-RU" sz="2700" dirty="0" err="1">
                <a:solidFill>
                  <a:srgbClr val="000000"/>
                </a:solidFill>
                <a:latin typeface="Arial"/>
              </a:rPr>
              <a:t>він</a:t>
            </a:r>
            <a:r>
              <a:rPr lang="ru-RU" sz="2700" dirty="0">
                <a:solidFill>
                  <a:srgbClr val="000000"/>
                </a:solidFill>
                <a:latin typeface="Arial"/>
              </a:rPr>
              <a:t> за сто </a:t>
            </a:r>
            <a:r>
              <a:rPr lang="ru-RU" sz="2700" dirty="0" err="1">
                <a:solidFill>
                  <a:srgbClr val="000000"/>
                </a:solidFill>
                <a:latin typeface="Arial"/>
              </a:rPr>
              <a:t>днів</a:t>
            </a:r>
            <a:r>
              <a:rPr lang="ru-RU" sz="2700" dirty="0">
                <a:solidFill>
                  <a:srgbClr val="000000"/>
                </a:solidFill>
                <a:latin typeface="Arial"/>
              </a:rPr>
              <a:t> </a:t>
            </a:r>
            <a:r>
              <a:rPr lang="ru-RU" sz="2700" dirty="0" err="1">
                <a:solidFill>
                  <a:srgbClr val="000000"/>
                </a:solidFill>
                <a:latin typeface="Arial"/>
              </a:rPr>
              <a:t>знімає</a:t>
            </a:r>
            <a:r>
              <a:rPr lang="ru-RU" sz="2700" dirty="0">
                <a:solidFill>
                  <a:srgbClr val="000000"/>
                </a:solidFill>
                <a:latin typeface="Arial"/>
              </a:rPr>
              <a:t> </a:t>
            </a:r>
            <a:r>
              <a:rPr lang="ru-RU" sz="2700" dirty="0" err="1">
                <a:solidFill>
                  <a:srgbClr val="000000"/>
                </a:solidFill>
                <a:latin typeface="Arial"/>
              </a:rPr>
              <a:t>фільм</a:t>
            </a:r>
            <a:r>
              <a:rPr lang="ru-RU" sz="2700" dirty="0">
                <a:solidFill>
                  <a:srgbClr val="000000"/>
                </a:solidFill>
                <a:latin typeface="Arial"/>
              </a:rPr>
              <a:t> «</a:t>
            </a:r>
            <a:r>
              <a:rPr lang="ru-RU" sz="2700" dirty="0" err="1">
                <a:solidFill>
                  <a:srgbClr val="000000"/>
                </a:solidFill>
                <a:latin typeface="Arial"/>
              </a:rPr>
              <a:t>Звенигора</a:t>
            </a:r>
            <a:r>
              <a:rPr lang="ru-RU" sz="2700" dirty="0">
                <a:solidFill>
                  <a:srgbClr val="000000"/>
                </a:solidFill>
                <a:latin typeface="Arial"/>
              </a:rPr>
              <a:t>» — </a:t>
            </a:r>
            <a:r>
              <a:rPr lang="ru-RU" sz="2700" dirty="0" err="1">
                <a:solidFill>
                  <a:srgbClr val="000000"/>
                </a:solidFill>
                <a:latin typeface="Arial"/>
              </a:rPr>
              <a:t>історію</a:t>
            </a:r>
            <a:r>
              <a:rPr lang="ru-RU" sz="2700" dirty="0">
                <a:solidFill>
                  <a:srgbClr val="000000"/>
                </a:solidFill>
                <a:latin typeface="Arial"/>
              </a:rPr>
              <a:t> </a:t>
            </a:r>
            <a:r>
              <a:rPr lang="ru-RU" sz="2700" dirty="0" err="1">
                <a:solidFill>
                  <a:srgbClr val="000000"/>
                </a:solidFill>
                <a:latin typeface="Arial"/>
              </a:rPr>
              <a:t>українського</a:t>
            </a:r>
            <a:r>
              <a:rPr lang="ru-RU" sz="2700" dirty="0">
                <a:solidFill>
                  <a:srgbClr val="000000"/>
                </a:solidFill>
                <a:latin typeface="Arial"/>
              </a:rPr>
              <a:t> народу </a:t>
            </a:r>
            <a:r>
              <a:rPr lang="ru-RU" sz="2700" dirty="0" err="1">
                <a:solidFill>
                  <a:srgbClr val="000000"/>
                </a:solidFill>
                <a:latin typeface="Arial"/>
              </a:rPr>
              <a:t>від</a:t>
            </a:r>
            <a:r>
              <a:rPr lang="ru-RU" sz="2700" dirty="0">
                <a:solidFill>
                  <a:srgbClr val="000000"/>
                </a:solidFill>
                <a:latin typeface="Arial"/>
              </a:rPr>
              <a:t> </a:t>
            </a:r>
            <a:r>
              <a:rPr lang="ru-RU" sz="2700" dirty="0" err="1">
                <a:solidFill>
                  <a:srgbClr val="000000"/>
                </a:solidFill>
                <a:latin typeface="Arial"/>
              </a:rPr>
              <a:t>сивої</a:t>
            </a:r>
            <a:r>
              <a:rPr lang="ru-RU" sz="2700" dirty="0">
                <a:solidFill>
                  <a:srgbClr val="000000"/>
                </a:solidFill>
                <a:latin typeface="Arial"/>
              </a:rPr>
              <a:t> </a:t>
            </a:r>
            <a:r>
              <a:rPr lang="ru-RU" sz="2700" dirty="0" err="1">
                <a:solidFill>
                  <a:srgbClr val="000000"/>
                </a:solidFill>
                <a:latin typeface="Arial"/>
              </a:rPr>
              <a:t>давнини</a:t>
            </a:r>
            <a:r>
              <a:rPr lang="ru-RU" sz="2700" dirty="0">
                <a:solidFill>
                  <a:srgbClr val="000000"/>
                </a:solidFill>
                <a:latin typeface="Arial"/>
              </a:rPr>
              <a:t> до </a:t>
            </a:r>
            <a:r>
              <a:rPr lang="ru-RU" sz="2700" dirty="0" err="1">
                <a:solidFill>
                  <a:srgbClr val="000000"/>
                </a:solidFill>
                <a:latin typeface="Arial"/>
              </a:rPr>
              <a:t>сучасності</a:t>
            </a:r>
            <a:r>
              <a:rPr lang="ru-RU" sz="2700" dirty="0">
                <a:solidFill>
                  <a:srgbClr val="000000"/>
                </a:solidFill>
                <a:latin typeface="Arial"/>
              </a:rPr>
              <a:t>. «Картину я не </a:t>
            </a:r>
            <a:r>
              <a:rPr lang="ru-RU" sz="2700" dirty="0" err="1">
                <a:solidFill>
                  <a:srgbClr val="000000"/>
                </a:solidFill>
                <a:latin typeface="Arial"/>
              </a:rPr>
              <a:t>зробив</a:t>
            </a:r>
            <a:r>
              <a:rPr lang="ru-RU" sz="2700" dirty="0">
                <a:solidFill>
                  <a:srgbClr val="000000"/>
                </a:solidFill>
                <a:latin typeface="Arial"/>
              </a:rPr>
              <a:t>, а </a:t>
            </a:r>
            <a:r>
              <a:rPr lang="ru-RU" sz="2700" dirty="0" err="1">
                <a:solidFill>
                  <a:srgbClr val="000000"/>
                </a:solidFill>
                <a:latin typeface="Arial"/>
              </a:rPr>
              <a:t>проспівав</a:t>
            </a:r>
            <a:r>
              <a:rPr lang="ru-RU" sz="2700" dirty="0">
                <a:solidFill>
                  <a:srgbClr val="000000"/>
                </a:solidFill>
                <a:latin typeface="Arial"/>
              </a:rPr>
              <a:t>, як птах», — казав </a:t>
            </a:r>
            <a:r>
              <a:rPr lang="ru-RU" sz="2700" dirty="0" err="1">
                <a:solidFill>
                  <a:srgbClr val="000000"/>
                </a:solidFill>
                <a:latin typeface="Arial"/>
              </a:rPr>
              <a:t>митець</a:t>
            </a:r>
            <a:r>
              <a:rPr lang="ru-RU" dirty="0">
                <a:solidFill>
                  <a:srgbClr val="000000"/>
                </a:solidFill>
                <a:latin typeface="Arial"/>
              </a:rPr>
              <a: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873437"/>
            <a:ext cx="3590646" cy="208489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903" y="3463796"/>
            <a:ext cx="3854319" cy="298906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899" y="2996952"/>
            <a:ext cx="3775968" cy="2831976"/>
          </a:xfrm>
          <a:prstGeom prst="rect">
            <a:avLst/>
          </a:prstGeom>
        </p:spPr>
      </p:pic>
    </p:spTree>
    <p:extLst>
      <p:ext uri="{BB962C8B-B14F-4D97-AF65-F5344CB8AC3E}">
        <p14:creationId xmlns:p14="http://schemas.microsoft.com/office/powerpoint/2010/main" val="1590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914400"/>
          </a:xfrm>
        </p:spPr>
        <p:txBody>
          <a:bodyPr>
            <a:noAutofit/>
          </a:bodyPr>
          <a:lstStyle/>
          <a:p>
            <a:r>
              <a:rPr lang="ru-RU" sz="2400" dirty="0">
                <a:solidFill>
                  <a:srgbClr val="000000"/>
                </a:solidFill>
                <a:latin typeface="Arial"/>
              </a:rPr>
              <a:t>На початку 1933 року </a:t>
            </a:r>
            <a:r>
              <a:rPr lang="ru-RU" sz="2400" dirty="0" err="1">
                <a:solidFill>
                  <a:srgbClr val="000000"/>
                </a:solidFill>
                <a:latin typeface="Arial"/>
              </a:rPr>
              <a:t>залишає</a:t>
            </a:r>
            <a:r>
              <a:rPr lang="ru-RU" sz="2400" dirty="0">
                <a:solidFill>
                  <a:srgbClr val="000000"/>
                </a:solidFill>
                <a:latin typeface="Arial"/>
              </a:rPr>
              <a:t> </a:t>
            </a:r>
            <a:r>
              <a:rPr lang="ru-RU" sz="2400" dirty="0" err="1">
                <a:solidFill>
                  <a:srgbClr val="000000"/>
                </a:solidFill>
                <a:latin typeface="Arial"/>
              </a:rPr>
              <a:t>Київську</a:t>
            </a:r>
            <a:r>
              <a:rPr lang="ru-RU" sz="2400" dirty="0">
                <a:solidFill>
                  <a:srgbClr val="000000"/>
                </a:solidFill>
                <a:latin typeface="Arial"/>
              </a:rPr>
              <a:t> </a:t>
            </a:r>
            <a:r>
              <a:rPr lang="ru-RU" sz="2400" dirty="0" err="1">
                <a:solidFill>
                  <a:srgbClr val="000000"/>
                </a:solidFill>
                <a:latin typeface="Arial"/>
              </a:rPr>
              <a:t>кінофабрику</a:t>
            </a:r>
            <a:r>
              <a:rPr lang="ru-RU" sz="2400" dirty="0">
                <a:solidFill>
                  <a:srgbClr val="000000"/>
                </a:solidFill>
                <a:latin typeface="Arial"/>
              </a:rPr>
              <a:t> і </a:t>
            </a:r>
            <a:r>
              <a:rPr lang="ru-RU" sz="2400" dirty="0" err="1">
                <a:solidFill>
                  <a:srgbClr val="000000"/>
                </a:solidFill>
                <a:latin typeface="Arial"/>
              </a:rPr>
              <a:t>переїздить</a:t>
            </a:r>
            <a:r>
              <a:rPr lang="ru-RU" sz="2400" dirty="0">
                <a:solidFill>
                  <a:srgbClr val="000000"/>
                </a:solidFill>
                <a:latin typeface="Arial"/>
              </a:rPr>
              <a:t> до </a:t>
            </a:r>
            <a:r>
              <a:rPr lang="ru-RU" sz="2400" dirty="0" err="1">
                <a:solidFill>
                  <a:srgbClr val="000000"/>
                </a:solidFill>
                <a:latin typeface="Arial"/>
              </a:rPr>
              <a:t>Москви</a:t>
            </a:r>
            <a:r>
              <a:rPr lang="ru-RU" sz="2400" dirty="0">
                <a:solidFill>
                  <a:srgbClr val="000000"/>
                </a:solidFill>
                <a:latin typeface="Arial"/>
              </a:rPr>
              <a:t>. </a:t>
            </a:r>
            <a:r>
              <a:rPr lang="ru-RU" sz="2400" dirty="0" err="1">
                <a:solidFill>
                  <a:srgbClr val="000000"/>
                </a:solidFill>
                <a:latin typeface="Arial"/>
              </a:rPr>
              <a:t>Згодом</a:t>
            </a:r>
            <a:r>
              <a:rPr lang="ru-RU" sz="2400" dirty="0">
                <a:solidFill>
                  <a:srgbClr val="000000"/>
                </a:solidFill>
                <a:latin typeface="Arial"/>
              </a:rPr>
              <a:t> разом з дружиною </a:t>
            </a:r>
            <a:r>
              <a:rPr lang="ru-RU" sz="2400" dirty="0" err="1">
                <a:solidFill>
                  <a:srgbClr val="000000"/>
                </a:solidFill>
                <a:latin typeface="Arial"/>
              </a:rPr>
              <a:t>Ю.Солнцевою</a:t>
            </a:r>
            <a:r>
              <a:rPr lang="ru-RU" sz="2400" dirty="0">
                <a:solidFill>
                  <a:srgbClr val="000000"/>
                </a:solidFill>
                <a:latin typeface="Arial"/>
              </a:rPr>
              <a:t> та </a:t>
            </a:r>
            <a:r>
              <a:rPr lang="ru-RU" sz="2400" dirty="0" err="1">
                <a:solidFill>
                  <a:srgbClr val="000000"/>
                </a:solidFill>
                <a:latin typeface="Arial"/>
              </a:rPr>
              <a:t>письменником</a:t>
            </a:r>
            <a:r>
              <a:rPr lang="ru-RU" sz="2400" dirty="0">
                <a:solidFill>
                  <a:srgbClr val="000000"/>
                </a:solidFill>
                <a:latin typeface="Arial"/>
              </a:rPr>
              <a:t> </a:t>
            </a:r>
            <a:r>
              <a:rPr lang="ru-RU" sz="2400" dirty="0" err="1">
                <a:solidFill>
                  <a:srgbClr val="000000"/>
                </a:solidFill>
                <a:latin typeface="Arial"/>
              </a:rPr>
              <a:t>О.Фадєєвим</a:t>
            </a:r>
            <a:r>
              <a:rPr lang="ru-RU" sz="2400" dirty="0">
                <a:solidFill>
                  <a:srgbClr val="000000"/>
                </a:solidFill>
                <a:latin typeface="Arial"/>
              </a:rPr>
              <a:t> </a:t>
            </a:r>
            <a:r>
              <a:rPr lang="ru-RU" sz="2400" dirty="0" err="1">
                <a:solidFill>
                  <a:srgbClr val="000000"/>
                </a:solidFill>
                <a:latin typeface="Arial"/>
              </a:rPr>
              <a:t>вирушає</a:t>
            </a:r>
            <a:r>
              <a:rPr lang="ru-RU" sz="2400" dirty="0">
                <a:solidFill>
                  <a:srgbClr val="000000"/>
                </a:solidFill>
                <a:latin typeface="Arial"/>
              </a:rPr>
              <a:t> на Далекий </a:t>
            </a:r>
            <a:r>
              <a:rPr lang="ru-RU" sz="2400" dirty="0" err="1">
                <a:solidFill>
                  <a:srgbClr val="000000"/>
                </a:solidFill>
                <a:latin typeface="Arial"/>
              </a:rPr>
              <a:t>Схід</a:t>
            </a:r>
            <a:r>
              <a:rPr lang="ru-RU" sz="2400" dirty="0">
                <a:solidFill>
                  <a:srgbClr val="000000"/>
                </a:solidFill>
                <a:latin typeface="Arial"/>
              </a:rPr>
              <a:t>. Мета </a:t>
            </a:r>
            <a:r>
              <a:rPr lang="ru-RU" sz="2400" dirty="0" err="1">
                <a:solidFill>
                  <a:srgbClr val="000000"/>
                </a:solidFill>
                <a:latin typeface="Arial"/>
              </a:rPr>
              <a:t>поїздки</a:t>
            </a:r>
            <a:r>
              <a:rPr lang="ru-RU" sz="2400" dirty="0">
                <a:solidFill>
                  <a:srgbClr val="000000"/>
                </a:solidFill>
                <a:latin typeface="Arial"/>
              </a:rPr>
              <a:t> — </a:t>
            </a:r>
            <a:r>
              <a:rPr lang="ru-RU" sz="2400" dirty="0" err="1">
                <a:solidFill>
                  <a:srgbClr val="000000"/>
                </a:solidFill>
                <a:latin typeface="Arial"/>
              </a:rPr>
              <a:t>створення</a:t>
            </a:r>
            <a:r>
              <a:rPr lang="ru-RU" sz="2400" dirty="0">
                <a:solidFill>
                  <a:srgbClr val="000000"/>
                </a:solidFill>
                <a:latin typeface="Arial"/>
              </a:rPr>
              <a:t> </a:t>
            </a:r>
            <a:r>
              <a:rPr lang="ru-RU" sz="2400" dirty="0" err="1">
                <a:solidFill>
                  <a:srgbClr val="000000"/>
                </a:solidFill>
                <a:latin typeface="Arial"/>
              </a:rPr>
              <a:t>сценарію</a:t>
            </a:r>
            <a:r>
              <a:rPr lang="ru-RU" sz="2400" dirty="0">
                <a:solidFill>
                  <a:srgbClr val="000000"/>
                </a:solidFill>
                <a:latin typeface="Arial"/>
              </a:rPr>
              <a:t> про </a:t>
            </a:r>
            <a:r>
              <a:rPr lang="ru-RU" sz="2400" dirty="0" err="1">
                <a:solidFill>
                  <a:srgbClr val="000000"/>
                </a:solidFill>
                <a:latin typeface="Arial"/>
              </a:rPr>
              <a:t>східні</a:t>
            </a:r>
            <a:r>
              <a:rPr lang="ru-RU" sz="2400" dirty="0">
                <a:solidFill>
                  <a:srgbClr val="000000"/>
                </a:solidFill>
                <a:latin typeface="Arial"/>
              </a:rPr>
              <a:t> </a:t>
            </a:r>
            <a:r>
              <a:rPr lang="ru-RU" sz="2400" dirty="0" err="1">
                <a:solidFill>
                  <a:srgbClr val="000000"/>
                </a:solidFill>
                <a:latin typeface="Arial"/>
              </a:rPr>
              <a:t>рубежі</a:t>
            </a:r>
            <a:r>
              <a:rPr lang="ru-RU" sz="2400" dirty="0">
                <a:solidFill>
                  <a:srgbClr val="000000"/>
                </a:solidFill>
                <a:latin typeface="Arial"/>
              </a:rPr>
              <a:t> </a:t>
            </a:r>
            <a:r>
              <a:rPr lang="ru-RU" sz="2400" dirty="0" err="1">
                <a:solidFill>
                  <a:srgbClr val="000000"/>
                </a:solidFill>
                <a:latin typeface="Arial"/>
              </a:rPr>
              <a:t>країни</a:t>
            </a:r>
            <a:r>
              <a:rPr lang="ru-RU" sz="2400" dirty="0">
                <a:solidFill>
                  <a:srgbClr val="000000"/>
                </a:solidFill>
                <a:latin typeface="Arial"/>
              </a:rPr>
              <a:t>. Результатом </a:t>
            </a:r>
            <a:r>
              <a:rPr lang="ru-RU" sz="2400" dirty="0" err="1">
                <a:solidFill>
                  <a:srgbClr val="000000"/>
                </a:solidFill>
                <a:latin typeface="Arial"/>
              </a:rPr>
              <a:t>творчого</a:t>
            </a:r>
            <a:r>
              <a:rPr lang="ru-RU" sz="2400" dirty="0">
                <a:solidFill>
                  <a:srgbClr val="000000"/>
                </a:solidFill>
                <a:latin typeface="Arial"/>
              </a:rPr>
              <a:t> </a:t>
            </a:r>
            <a:r>
              <a:rPr lang="ru-RU" sz="2400" dirty="0" err="1">
                <a:solidFill>
                  <a:srgbClr val="000000"/>
                </a:solidFill>
                <a:latin typeface="Arial"/>
              </a:rPr>
              <a:t>відрядження</a:t>
            </a:r>
            <a:r>
              <a:rPr lang="ru-RU" sz="2400" dirty="0">
                <a:solidFill>
                  <a:srgbClr val="000000"/>
                </a:solidFill>
                <a:latin typeface="Arial"/>
              </a:rPr>
              <a:t> став </a:t>
            </a:r>
            <a:r>
              <a:rPr lang="ru-RU" sz="2400" dirty="0" err="1">
                <a:solidFill>
                  <a:srgbClr val="000000"/>
                </a:solidFill>
                <a:latin typeface="Arial"/>
              </a:rPr>
              <a:t>фільм</a:t>
            </a:r>
            <a:r>
              <a:rPr lang="ru-RU" sz="2400" dirty="0">
                <a:solidFill>
                  <a:srgbClr val="000000"/>
                </a:solidFill>
                <a:latin typeface="Arial"/>
              </a:rPr>
              <a:t> «</a:t>
            </a:r>
            <a:r>
              <a:rPr lang="ru-RU" sz="2400" dirty="0" err="1">
                <a:solidFill>
                  <a:srgbClr val="000000"/>
                </a:solidFill>
                <a:latin typeface="Arial"/>
              </a:rPr>
              <a:t>Аероград</a:t>
            </a:r>
            <a:r>
              <a:rPr lang="ru-RU" sz="2400" dirty="0">
                <a:solidFill>
                  <a:srgbClr val="000000"/>
                </a:solidFill>
                <a:latin typeface="Arial"/>
              </a:rPr>
              <a:t>». </a:t>
            </a:r>
            <a:endParaRPr lang="ru-RU" sz="24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924944"/>
            <a:ext cx="3323861" cy="2492896"/>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863003"/>
            <a:ext cx="4293096" cy="319597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3184638"/>
            <a:ext cx="3429000" cy="2552700"/>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30" y="3429000"/>
            <a:ext cx="4320480" cy="3145901"/>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420888"/>
            <a:ext cx="4293095" cy="3195971"/>
          </a:xfrm>
          <a:prstGeom prst="rect">
            <a:avLst/>
          </a:prstGeom>
        </p:spPr>
      </p:pic>
    </p:spTree>
    <p:extLst>
      <p:ext uri="{BB962C8B-B14F-4D97-AF65-F5344CB8AC3E}">
        <p14:creationId xmlns:p14="http://schemas.microsoft.com/office/powerpoint/2010/main" val="41962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TC101859866[[fn=Макрос]]</Template>
  <TotalTime>112</TotalTime>
  <Words>486</Words>
  <Application>Microsoft Office PowerPoint</Application>
  <PresentationFormat>Экран (4:3)</PresentationFormat>
  <Paragraphs>19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Macro</vt:lpstr>
      <vt:lpstr>Олександр Петрович Довженко</vt:lpstr>
      <vt:lpstr>Народився Олександр Довженко 10 вересня 1894 року в селянській родині на Чернігівщині, в мальовничому містечку Сосниця. </vt:lpstr>
      <vt:lpstr>У Сосниці Сашко, як звали його рідні, здобуває початкову освіту. З сімнадцяти років він — студент Глухівського учительського інституту, закінчивши який у 1914 році, отримує направлення до Житомира. </vt:lpstr>
      <vt:lpstr>Згодом він переїздить на роботу до Києва. Тут він вчителює і вчиться в Київському комерційному інституті на економічному факультеті. Коли ж у Києві відкрилася Академія мистецтв, Довженко стає її слухачем.</vt:lpstr>
      <vt:lpstr>Згодом було направлено на роботу за кордон — спочатку до консульства у Варшаву, а потім у Берлін. Там він продовжує малювати й студіювати малярство. У 1923 році О.Довженко повертається в Україну. Доля заносить його до Харкова, на той час столиці України, де він влаштовується на роботу в газету «Вісті», працюючи там карикатуристом та художником-ілюстратором. </vt:lpstr>
      <vt:lpstr>Він приїжджає до Одеси, де починає працювати режисером на кіностудії. Першою пробою став фільм «Ягідка кохання», що мав комедійний характер, але Олександр Петрович ніколи не зараховував його до свого творчого доробку. </vt:lpstr>
      <vt:lpstr>Точкою відліку свого кінематографічного життя він справедливо розпочинав зі стрічки «Сумка дипкур’єра», в якій окрім всього ще знявся і в ролі кочегара.</vt:lpstr>
      <vt:lpstr>Мрією О.Довженка було національне кіно, наближення його естетики до народного мистецтва. У 1928 році він за сто днів знімає фільм «Звенигора» — історію українського народу від сивої давнини до сучасності. «Картину я не зробив, а проспівав, як птах», — казав митець. </vt:lpstr>
      <vt:lpstr>На початку 1933 року залишає Київську кінофабрику і переїздить до Москви. Згодом разом з дружиною Ю.Солнцевою та письменником О.Фадєєвим вирушає на Далекий Схід. Мета поїздки — створення сценарію про східні рубежі країни. Результатом творчого відрядження став фільм «Аероград». </vt:lpstr>
      <vt:lpstr>Напередодні війни працює над фільмом «Щорс», з основною темою — народ у війні. За цю роботу митець був удостоєний Державної премії СРСР. З початком війни змінюється і життя О.Довженка. Він добровольцем іде на фронт захищати рідну землю.</vt:lpstr>
      <vt:lpstr>У травні 1945 року з’являється ще одна стрічка «Перемога на Правобережній Україні».</vt:lpstr>
      <vt:lpstr>На початку п’ятдесятих років великий режисер в основному займається педагогічною та викладацькою роботою в Інституті кінематографії. Пише сценарії та кіноповісті: «Відкриття Антарктиди», «Поема про море», «Повість полум’яних літ», «Зачарована Десна». </vt:lpstr>
      <vt:lpstr>Сповнений творчих планів, О.Довженко раптово помирає 25 листопада 1956 року. Йому йшов шістдесят третій рік... Уже після його смерті виходить вибране О.П.Довженка, дознімаються дружиною Ю.Солнцевою «Поема про море», «Повість полум’яних літ», «Зачарована Десна». У 1959 році за сценарій фільму «Поема про море» О.П.Довженку посмертно присуджується Ленінська премія.  </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Олександр Петрович Довженко</dc:title>
  <dc:creator>User</dc:creator>
  <cp:lastModifiedBy>User</cp:lastModifiedBy>
  <cp:revision>10</cp:revision>
  <dcterms:created xsi:type="dcterms:W3CDTF">2013-12-11T21:25:53Z</dcterms:created>
  <dcterms:modified xsi:type="dcterms:W3CDTF">2013-12-11T23:18:22Z</dcterms:modified>
</cp:coreProperties>
</file>