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7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3" r:id="rId4"/>
    <p:sldId id="274" r:id="rId5"/>
    <p:sldId id="275" r:id="rId6"/>
    <p:sldId id="284" r:id="rId7"/>
    <p:sldId id="277" r:id="rId8"/>
    <p:sldId id="258" r:id="rId9"/>
    <p:sldId id="262" r:id="rId10"/>
    <p:sldId id="263" r:id="rId11"/>
    <p:sldId id="270" r:id="rId12"/>
    <p:sldId id="278" r:id="rId13"/>
    <p:sldId id="264" r:id="rId14"/>
    <p:sldId id="279" r:id="rId15"/>
    <p:sldId id="280" r:id="rId16"/>
    <p:sldId id="281" r:id="rId17"/>
    <p:sldId id="282" r:id="rId18"/>
    <p:sldId id="283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5013" autoAdjust="0"/>
  </p:normalViewPr>
  <p:slideViewPr>
    <p:cSldViewPr>
      <p:cViewPr varScale="1">
        <p:scale>
          <a:sx n="74" d="100"/>
          <a:sy n="74" d="100"/>
        </p:scale>
        <p:origin x="-588" y="-90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uk-UA"/>
              <a:t>13.02.2014</a:t>
            </a:fld>
            <a:endParaRPr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uk-UA"/>
              <a:t>13.02.2014</a:t>
            </a:fld>
            <a:endParaRPr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Зразок тексту</a:t>
            </a:r>
          </a:p>
          <a:p>
            <a:pPr lvl="1"/>
            <a:r>
              <a:rPr/>
              <a:t>Другий рівень</a:t>
            </a:r>
          </a:p>
          <a:p>
            <a:pPr lvl="2"/>
            <a:r>
              <a:rPr/>
              <a:t>Третій рівень</a:t>
            </a:r>
          </a:p>
          <a:p>
            <a:pPr lvl="3"/>
            <a:r>
              <a:rPr/>
              <a:t>Четвертий рівень</a:t>
            </a:r>
          </a:p>
          <a:p>
            <a:pPr lvl="4"/>
            <a:r>
              <a:rPr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8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9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uk-UA" smtClean="0"/>
              <a:t>13.02.2014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1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uk-UA" smtClean="0"/>
              <a:t>13.02.2014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27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uk-UA" smtClean="0"/>
              <a:t>13.02.2014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23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uk-UA" smtClean="0"/>
              <a:t>13.02.2014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733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uk-UA" smtClean="0"/>
              <a:t>13.02.2014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794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uk-UA" smtClean="0"/>
              <a:t>13.02.2014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70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uk-UA" smtClean="0"/>
              <a:t>13.02.2014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117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uk-UA" smtClean="0"/>
              <a:t>13.02.2014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256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uk-UA" smtClean="0"/>
              <a:t>13.02.2014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479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uk-UA" smtClean="0"/>
              <a:t>13.02.2014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99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uk-UA" smtClean="0"/>
              <a:t>13.02.2014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098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66975-C014-42E5-BFA6-B8D5FDD3B81F}" type="datetimeFigureOut">
              <a:rPr lang="uk-UA" smtClean="0"/>
              <a:t>13.02.2014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167E-EA96-4147-81DE-549160052C2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855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16632"/>
            <a:ext cx="9144000" cy="3816424"/>
          </a:xfrm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Curlz MT" panose="04040404050702020202" pitchFamily="82" charset="0"/>
              </a:rPr>
              <a:t>How to Cook</a:t>
            </a:r>
            <a:b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Curlz MT" panose="04040404050702020202" pitchFamily="82" charset="0"/>
              </a:rPr>
            </a:br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Curlz MT" panose="04040404050702020202" pitchFamily="82" charset="0"/>
              </a:rPr>
              <a:t>a </a:t>
            </a:r>
            <a:b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Curlz MT" panose="04040404050702020202" pitchFamily="82" charset="0"/>
              </a:rPr>
            </a:br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Curlz MT" panose="04040404050702020202" pitchFamily="82" charset="0"/>
              </a:rPr>
              <a:t> </a:t>
            </a:r>
            <a:r>
              <a:rPr lang="en-US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Curlz MT" panose="04040404050702020202" pitchFamily="82" charset="0"/>
              </a:rPr>
              <a:t>Christmas </a:t>
            </a:r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Curlz MT" panose="04040404050702020202" pitchFamily="82" charset="0"/>
              </a:rPr>
              <a:t>Pudding </a:t>
            </a:r>
            <a:r>
              <a:rPr lang="ru-RU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Curlz MT" panose="04040404050702020202" pitchFamily="82" charset="0"/>
              </a:rPr>
              <a:t>?</a:t>
            </a:r>
            <a:endParaRPr lang="uk-UA" sz="6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latin typeface="Corbel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49796" y="5157192"/>
            <a:ext cx="4464496" cy="11430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uk-UA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Підготував :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Учень 10 класу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Кійко</a:t>
            </a:r>
            <a:r>
              <a:rPr lang="uk-UA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Едуард</a:t>
            </a:r>
          </a:p>
          <a:p>
            <a:pPr marL="0" indent="0" algn="l">
              <a:spcBef>
                <a:spcPts val="0"/>
              </a:spcBef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5-th Step</a:t>
            </a:r>
            <a:endParaRPr lang="uk-UA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Місце для вмісту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901700">
              <a:buNone/>
            </a:pPr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Transfer. Put the pudding mix into the bowl, pressing it down lightly and giving a final pat to make it level.</a:t>
            </a:r>
            <a:endParaRPr lang="uk-UA" i="1" dirty="0">
              <a:cs typeface="Andalus" panose="02020603050405020304" pitchFamily="18" charset="-78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52" y="2708920"/>
            <a:ext cx="7128792" cy="3992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6</a:t>
            </a:r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-th Step </a:t>
            </a:r>
            <a:endParaRPr lang="uk-UA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0395" y="3212976"/>
            <a:ext cx="5952110" cy="3307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>
          <a:xfrm>
            <a:off x="6170592" y="1484784"/>
            <a:ext cx="5180251" cy="4692179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Cover and seal. Place the circular piece of parchment paper over the mix, and gently press it down and around the edges.</a:t>
            </a:r>
            <a:endParaRPr lang="uk-UA" i="1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2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7</a:t>
            </a:r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-th </a:t>
            </a:r>
            <a:r>
              <a:rPr lang="en-US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Step </a:t>
            </a:r>
            <a:endParaRPr lang="uk-UA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3691607"/>
          </a:xfrm>
        </p:spPr>
        <p:txBody>
          <a:bodyPr anchor="ctr"/>
          <a:lstStyle/>
          <a:p>
            <a:pPr marL="0" indent="0">
              <a:buNone/>
            </a:pPr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Make a Bain Marie. Place the bowl into the saucepan.</a:t>
            </a:r>
            <a:endParaRPr lang="uk-UA" i="1" dirty="0">
              <a:cs typeface="Andalus" panose="02020603050405020304" pitchFamily="18" charset="-78"/>
            </a:endParaRPr>
          </a:p>
        </p:txBody>
      </p:sp>
      <p:pic>
        <p:nvPicPr>
          <p:cNvPr id="10" name="Місце для вмісту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6380" y="1802215"/>
            <a:ext cx="5810274" cy="3254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05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8-th </a:t>
            </a:r>
            <a:r>
              <a:rPr lang="en-US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Step 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806450">
              <a:buNone/>
            </a:pPr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Cook the pudding</a:t>
            </a:r>
            <a:r>
              <a:rPr lang="en-US" b="1" i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 Place the saucepan onto a high heat and bring the water to a boil. Once it is boiling, turn it down to a gentle simmer and allow to simmer for roughly 4 hours.</a:t>
            </a:r>
            <a:endParaRPr lang="uk-UA" i="1" dirty="0">
              <a:cs typeface="Andalus" panose="02020603050405020304" pitchFamily="18" charset="-7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3062288"/>
            <a:ext cx="5107951" cy="3249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4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9-th </a:t>
            </a:r>
            <a:r>
              <a:rPr lang="en-US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Step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3798" y="1988840"/>
            <a:ext cx="5630615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latin typeface="Andalus" panose="02020603050405020304" pitchFamily="18" charset="-78"/>
                <a:cs typeface="Andalus" panose="02020603050405020304" pitchFamily="18" charset="-78"/>
              </a:rPr>
              <a:t>Remove the pudding from the heat after this time. Take off the tin foil.</a:t>
            </a:r>
            <a:endParaRPr lang="uk-UA" sz="3200" i="1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583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10-th </a:t>
            </a:r>
            <a:r>
              <a:rPr lang="en-US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Step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93812" y="745487"/>
            <a:ext cx="5180251" cy="39076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i="1" dirty="0">
                <a:latin typeface="Andalus" panose="02020603050405020304" pitchFamily="18" charset="-78"/>
                <a:cs typeface="Andalus" panose="02020603050405020304" pitchFamily="18" charset="-78"/>
              </a:rPr>
              <a:t>Serve</a:t>
            </a:r>
            <a:r>
              <a:rPr lang="en-US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n-US" sz="2800" i="1" dirty="0">
                <a:latin typeface="Andalus" panose="02020603050405020304" pitchFamily="18" charset="-78"/>
                <a:cs typeface="Andalus" panose="02020603050405020304" pitchFamily="18" charset="-78"/>
              </a:rPr>
              <a:t> Your Christmas pudding is now ready to serve!</a:t>
            </a:r>
            <a:endParaRPr lang="uk-UA" sz="2800" i="1" dirty="0">
              <a:cs typeface="Andalus" panose="02020603050405020304" pitchFamily="18" charset="-78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2636912"/>
            <a:ext cx="7049329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421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4216002"/>
          </a:xfrm>
        </p:spPr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Our Christmas Pudding is Ready !</a:t>
            </a:r>
            <a:b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</a:br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Bon </a:t>
            </a:r>
            <a:r>
              <a:rPr lang="en-US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Appetit</a:t>
            </a:r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 ! 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5" y="3356992"/>
            <a:ext cx="3744416" cy="2808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362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82" y="0"/>
            <a:ext cx="10512862" cy="2204864"/>
          </a:xfrm>
        </p:spPr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And </a:t>
            </a:r>
            <a:b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</a:br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Merry Christmas ! 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456279"/>
            <a:ext cx="5617441" cy="4213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5" y="1412776"/>
            <a:ext cx="5130571" cy="41044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732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404664"/>
            <a:ext cx="11449272" cy="4176464"/>
          </a:xfrm>
        </p:spPr>
        <p:txBody>
          <a:bodyPr anchor="ctr"/>
          <a:lstStyle/>
          <a:p>
            <a:pPr algn="ctr"/>
            <a:r>
              <a:rPr lang="uk-UA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I Hope</a:t>
            </a:r>
            <a:b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</a:br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/>
            </a:r>
            <a:b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</a:br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You Like</a:t>
            </a:r>
            <a:b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</a:br>
            <a:r>
              <a:rPr lang="ru-RU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  <a:sym typeface="Wingdings" panose="05000000000000000000" pitchFamily="2" charset="2"/>
              </a:rPr>
              <a:t></a:t>
            </a:r>
            <a:endParaRPr lang="uk-UA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3" b="96020" l="6800" r="98000">
                        <a14:foregroundMark x1="30400" y1="27363" x2="30400" y2="27363"/>
                        <a14:foregroundMark x1="38800" y1="21891" x2="38800" y2="21891"/>
                        <a14:foregroundMark x1="41200" y1="26368" x2="41200" y2="26368"/>
                        <a14:foregroundMark x1="82000" y1="35323" x2="82000" y2="35323"/>
                        <a14:foregroundMark x1="62400" y1="19403" x2="62400" y2="19403"/>
                        <a14:foregroundMark x1="72000" y1="15920" x2="72000" y2="15920"/>
                        <a14:foregroundMark x1="42800" y1="51741" x2="42800" y2="51741"/>
                        <a14:foregroundMark x1="28800" y1="67164" x2="28800" y2="67164"/>
                        <a14:foregroundMark x1="25600" y1="65174" x2="25600" y2="65174"/>
                        <a14:foregroundMark x1="54800" y1="57711" x2="54800" y2="57711"/>
                        <a14:foregroundMark x1="15200" y1="89055" x2="15200" y2="89055"/>
                        <a14:foregroundMark x1="6800" y1="80100" x2="6800" y2="80100"/>
                        <a14:foregroundMark x1="18800" y1="78607" x2="18800" y2="78607"/>
                        <a14:foregroundMark x1="18000" y1="93035" x2="18000" y2="93035"/>
                        <a14:foregroundMark x1="63200" y1="84577" x2="63200" y2="84577"/>
                        <a14:foregroundMark x1="83600" y1="53731" x2="83600" y2="53731"/>
                        <a14:foregroundMark x1="84800" y1="56716" x2="84800" y2="56716"/>
                        <a14:foregroundMark x1="85600" y1="60199" x2="85600" y2="60199"/>
                        <a14:foregroundMark x1="81600" y1="56716" x2="81600" y2="56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4365104"/>
            <a:ext cx="2886968" cy="23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Christmas Pudding</a:t>
            </a:r>
            <a:endParaRPr lang="uk-UA" sz="3600" b="1" i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latin typeface="Andalus" panose="02020603050405020304" pitchFamily="18" charset="-78"/>
                <a:cs typeface="Andalus" panose="02020603050405020304" pitchFamily="18" charset="-78"/>
              </a:rPr>
              <a:t>No British Christmas is complete without a Christmas Pudding</a:t>
            </a:r>
            <a:endParaRPr lang="uk-UA" sz="2800" i="1" dirty="0">
              <a:cs typeface="Andalus" panose="02020603050405020304" pitchFamily="18" charset="-7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2564904"/>
            <a:ext cx="5244579" cy="41956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2564904"/>
            <a:ext cx="4162425" cy="3238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</a:pPr>
            <a:r>
              <a:rPr lang="en-US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To Cook a Christmas 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Pudding </a:t>
            </a:r>
            <a:r>
              <a:rPr lang="en-US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you need : </a:t>
            </a:r>
            <a:endParaRPr lang="uk-UA" sz="4400" b="1" i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/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621804" y="1412776"/>
            <a:ext cx="5688632" cy="5114627"/>
          </a:xfrm>
        </p:spPr>
        <p:txBody>
          <a:bodyPr>
            <a:normAutofit fontScale="92500" lnSpcReduction="20000"/>
          </a:bodyPr>
          <a:lstStyle/>
          <a:p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500 g / 1 </a:t>
            </a:r>
            <a:r>
              <a:rPr lang="en-US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lb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currants</a:t>
            </a:r>
          </a:p>
          <a:p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500 g / 1 </a:t>
            </a:r>
            <a:r>
              <a:rPr lang="en-US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lb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raisins</a:t>
            </a:r>
          </a:p>
          <a:p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500 g / 1 1b golden raisins</a:t>
            </a:r>
          </a:p>
          <a:p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500 g / 1 </a:t>
            </a:r>
            <a:r>
              <a:rPr lang="en-US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lb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bread crumbs</a:t>
            </a:r>
          </a:p>
          <a:p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500 g / 1 </a:t>
            </a:r>
            <a:r>
              <a:rPr lang="en-US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lb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brown sugar</a:t>
            </a:r>
          </a:p>
          <a:p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250 g / 8 </a:t>
            </a:r>
            <a:r>
              <a:rPr lang="en-US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oz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suet – get it from a butcher; if you can't find it, substitute with solid vegetable 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shortening</a:t>
            </a:r>
            <a:endParaRPr lang="en-US" sz="2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120 g / 4 </a:t>
            </a:r>
            <a:r>
              <a:rPr lang="en-US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oz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mixed peel</a:t>
            </a:r>
          </a:p>
          <a:p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120 g / 4 </a:t>
            </a:r>
            <a:r>
              <a:rPr lang="en-US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oz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glace cherries, chopped</a:t>
            </a:r>
          </a:p>
          <a:p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120 g / 4 </a:t>
            </a:r>
            <a:r>
              <a:rPr lang="en-US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oz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almonds, chopped</a:t>
            </a:r>
          </a:p>
          <a:p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grated rind of 1 lemon</a:t>
            </a:r>
          </a:p>
          <a:p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grated rind of 1 orange</a:t>
            </a:r>
          </a:p>
          <a:p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 carrot, grated</a:t>
            </a:r>
          </a:p>
          <a:p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 apple, 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grated</a:t>
            </a:r>
            <a:endParaRPr lang="en-US" sz="2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6 eggs</a:t>
            </a:r>
          </a:p>
          <a:p>
            <a:endParaRPr lang="en-US" sz="24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28" y="2060848"/>
            <a:ext cx="5763385" cy="4466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3207890"/>
          </a:xfrm>
        </p:spPr>
        <p:txBody>
          <a:bodyPr/>
          <a:lstStyle/>
          <a:p>
            <a:pPr algn="ctr"/>
            <a:r>
              <a:rPr lang="en-US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Are you ready </a:t>
            </a:r>
            <a:r>
              <a:rPr lang="ru-RU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?</a:t>
            </a:r>
            <a:r>
              <a:rPr lang="en-US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 </a:t>
            </a:r>
            <a:br>
              <a:rPr lang="en-US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</a:br>
            <a:r>
              <a:rPr lang="en-US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Let’s begin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3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1-st Step </a:t>
            </a:r>
            <a:endParaRPr lang="uk-UA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982" y="1844824"/>
            <a:ext cx="6313317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318548" y="1690689"/>
            <a:ext cx="4726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Mix all the ingredients</a:t>
            </a:r>
            <a:endParaRPr lang="uk-UA" sz="3600" i="1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2-nd Step</a:t>
            </a:r>
            <a:endParaRPr lang="uk-UA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Mix thoroughly with a wooden spoon.</a:t>
            </a:r>
            <a:endParaRPr lang="uk-UA" i="1" dirty="0">
              <a:cs typeface="Andalus" panose="02020603050405020304" pitchFamily="18" charset="-7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2" y="2492896"/>
            <a:ext cx="6318941" cy="3550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20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</a:rPr>
              <a:t>3-rd Step</a:t>
            </a:r>
            <a:endParaRPr lang="uk-UA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Місце для вмісту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690689"/>
            <a:ext cx="5400600" cy="335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Місце для вмісту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Beat the eggs</a:t>
            </a:r>
            <a:r>
              <a:rPr lang="en-US" b="1" i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 Crack all six eggs into a bowl and beat them lightly with a fork.</a:t>
            </a:r>
            <a:endParaRPr lang="uk-UA" i="1" dirty="0">
              <a:cs typeface="Andalus" panose="02020603050405020304" pitchFamily="18" charset="-78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z MT" panose="04040404050702020202" pitchFamily="82" charset="0"/>
                <a:cs typeface="Andalus" panose="02020603050405020304" pitchFamily="18" charset="-78"/>
              </a:rPr>
              <a:t>4-th Step </a:t>
            </a:r>
            <a:endParaRPr lang="uk-UA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2" name="Місце для вмісту 1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3187551"/>
          </a:xfrm>
        </p:spPr>
        <p:txBody>
          <a:bodyPr anchor="ctr"/>
          <a:lstStyle/>
          <a:p>
            <a:pPr marL="0" indent="0">
              <a:buNone/>
            </a:pPr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Grease the bowl</a:t>
            </a:r>
            <a:r>
              <a:rPr lang="en-US" b="1" i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 Coat the inside of the glass bowl with the knob of butter.</a:t>
            </a:r>
            <a:endParaRPr lang="uk-UA" i="1" dirty="0">
              <a:cs typeface="Andalus" panose="02020603050405020304" pitchFamily="18" charset="-78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6420" y="1825625"/>
            <a:ext cx="5616624" cy="3131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74F266-AF08-4D6C-B0BD-5B0F2A685A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212</Words>
  <Application>Microsoft Office PowerPoint</Application>
  <PresentationFormat>Произвольный</PresentationFormat>
  <Paragraphs>47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How to Cook a   Christmas Pudding ?</vt:lpstr>
      <vt:lpstr> I Hope  You Like </vt:lpstr>
      <vt:lpstr>Christmas Pudding</vt:lpstr>
      <vt:lpstr>To Cook a Christmas Pudding you need : </vt:lpstr>
      <vt:lpstr>Are you ready ?  Let’s begin !</vt:lpstr>
      <vt:lpstr>1-st Step </vt:lpstr>
      <vt:lpstr>2-nd Step</vt:lpstr>
      <vt:lpstr>3-rd Step</vt:lpstr>
      <vt:lpstr>4-th Step </vt:lpstr>
      <vt:lpstr>5-th Step</vt:lpstr>
      <vt:lpstr>6-th Step </vt:lpstr>
      <vt:lpstr>7-th Step </vt:lpstr>
      <vt:lpstr>8-th Step </vt:lpstr>
      <vt:lpstr>9-th Step </vt:lpstr>
      <vt:lpstr>10-th Step </vt:lpstr>
      <vt:lpstr>Our Christmas Pudding is Ready ! Bon Appetit !  </vt:lpstr>
      <vt:lpstr>And  Merry Christmas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2013-12-08T12:35:44Z</dcterms:created>
  <dcterms:modified xsi:type="dcterms:W3CDTF">2014-02-13T17:54:35Z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