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97" r:id="rId4"/>
    <p:sldId id="298" r:id="rId5"/>
    <p:sldId id="299" r:id="rId6"/>
    <p:sldId id="300" r:id="rId7"/>
    <p:sldId id="286" r:id="rId8"/>
    <p:sldId id="292" r:id="rId9"/>
    <p:sldId id="287" r:id="rId10"/>
    <p:sldId id="293" r:id="rId11"/>
    <p:sldId id="288" r:id="rId12"/>
    <p:sldId id="294" r:id="rId13"/>
    <p:sldId id="289" r:id="rId14"/>
    <p:sldId id="295" r:id="rId15"/>
    <p:sldId id="290" r:id="rId16"/>
    <p:sldId id="296" r:id="rId17"/>
    <p:sldId id="258" r:id="rId18"/>
    <p:sldId id="259" r:id="rId19"/>
    <p:sldId id="260" r:id="rId20"/>
    <p:sldId id="261" r:id="rId21"/>
    <p:sldId id="262" r:id="rId22"/>
    <p:sldId id="263" r:id="rId23"/>
    <p:sldId id="264" r:id="rId24"/>
    <p:sldId id="265" r:id="rId25"/>
    <p:sldId id="291" r:id="rId2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324" autoAdjust="0"/>
    <p:restoredTop sz="94660"/>
  </p:normalViewPr>
  <p:slideViewPr>
    <p:cSldViewPr>
      <p:cViewPr varScale="1">
        <p:scale>
          <a:sx n="70" d="100"/>
          <a:sy n="70" d="100"/>
        </p:scale>
        <p:origin x="-540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5" name="Group 94"/>
          <p:cNvGrpSpPr/>
          <p:nvPr/>
        </p:nvGrpSpPr>
        <p:grpSpPr>
          <a:xfrm>
            <a:off x="0" y="-30477"/>
            <a:ext cx="9067800" cy="6889273"/>
            <a:chOff x="0" y="-30477"/>
            <a:chExt cx="9067800" cy="6889273"/>
          </a:xfrm>
        </p:grpSpPr>
        <p:cxnSp>
          <p:nvCxnSpPr>
            <p:cNvPr id="110" name="Straight Connector 109"/>
            <p:cNvCxnSpPr/>
            <p:nvPr/>
          </p:nvCxnSpPr>
          <p:spPr>
            <a:xfrm rot="16200000" flipH="1">
              <a:off x="-14478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7" name="Straight Connector 176"/>
            <p:cNvCxnSpPr/>
            <p:nvPr/>
          </p:nvCxnSpPr>
          <p:spPr>
            <a:xfrm rot="16200000" flipH="1">
              <a:off x="-16383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8" name="Straight Connector 177"/>
            <p:cNvCxnSpPr/>
            <p:nvPr/>
          </p:nvCxnSpPr>
          <p:spPr>
            <a:xfrm rot="5400000">
              <a:off x="-14859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1" name="Straight Connector 180"/>
            <p:cNvCxnSpPr/>
            <p:nvPr/>
          </p:nvCxnSpPr>
          <p:spPr>
            <a:xfrm rot="5400000">
              <a:off x="-3238500" y="3314700"/>
              <a:ext cx="6858000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2" name="Straight Connector 181"/>
            <p:cNvCxnSpPr/>
            <p:nvPr/>
          </p:nvCxnSpPr>
          <p:spPr>
            <a:xfrm rot="16200000" flipH="1">
              <a:off x="-3314700" y="3314700"/>
              <a:ext cx="6858000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3" name="Straight Connector 182"/>
            <p:cNvCxnSpPr/>
            <p:nvPr/>
          </p:nvCxnSpPr>
          <p:spPr>
            <a:xfrm rot="16200000" flipH="1">
              <a:off x="-1371600" y="2971800"/>
              <a:ext cx="6858000" cy="9144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4" name="Straight Connector 183"/>
            <p:cNvCxnSpPr/>
            <p:nvPr/>
          </p:nvCxnSpPr>
          <p:spPr>
            <a:xfrm rot="16200000" flipH="1">
              <a:off x="-2819400" y="3200400"/>
              <a:ext cx="6858000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5" name="Straight Connector 184"/>
            <p:cNvCxnSpPr/>
            <p:nvPr/>
          </p:nvCxnSpPr>
          <p:spPr>
            <a:xfrm rot="5400000">
              <a:off x="-2705099" y="3238500"/>
              <a:ext cx="6858000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6" name="Straight Connector 185"/>
            <p:cNvCxnSpPr/>
            <p:nvPr/>
          </p:nvCxnSpPr>
          <p:spPr>
            <a:xfrm rot="16200000" flipH="1">
              <a:off x="-2133600" y="3200400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7" name="Straight Connector 186"/>
            <p:cNvCxnSpPr/>
            <p:nvPr/>
          </p:nvCxnSpPr>
          <p:spPr>
            <a:xfrm rot="16200000" flipH="1">
              <a:off x="-3124200" y="3276600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8" name="Straight Connector 187"/>
            <p:cNvCxnSpPr/>
            <p:nvPr/>
          </p:nvCxnSpPr>
          <p:spPr>
            <a:xfrm rot="16200000" flipH="1">
              <a:off x="-1828799" y="3352799"/>
              <a:ext cx="6858000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9" name="Straight Connector 188"/>
            <p:cNvCxnSpPr/>
            <p:nvPr/>
          </p:nvCxnSpPr>
          <p:spPr>
            <a:xfrm rot="16200000" flipH="1">
              <a:off x="-28194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0" name="Straight Connector 189"/>
            <p:cNvCxnSpPr/>
            <p:nvPr/>
          </p:nvCxnSpPr>
          <p:spPr>
            <a:xfrm rot="16200000" flipH="1">
              <a:off x="-2438400" y="3124200"/>
              <a:ext cx="6858000" cy="609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5" name="Straight Connector 164"/>
            <p:cNvCxnSpPr/>
            <p:nvPr/>
          </p:nvCxnSpPr>
          <p:spPr>
            <a:xfrm rot="5400000">
              <a:off x="-1731645" y="2722245"/>
              <a:ext cx="6858000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6" name="Straight Connector 165"/>
            <p:cNvCxnSpPr/>
            <p:nvPr/>
          </p:nvCxnSpPr>
          <p:spPr>
            <a:xfrm rot="5400000">
              <a:off x="-1142048" y="3277552"/>
              <a:ext cx="6858000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9" name="Straight Connector 168"/>
            <p:cNvCxnSpPr/>
            <p:nvPr/>
          </p:nvCxnSpPr>
          <p:spPr>
            <a:xfrm rot="5400000">
              <a:off x="-914400" y="3276600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3" name="Straight Connector 172"/>
            <p:cNvCxnSpPr/>
            <p:nvPr/>
          </p:nvCxnSpPr>
          <p:spPr>
            <a:xfrm rot="5400000">
              <a:off x="-1855470" y="3227070"/>
              <a:ext cx="6858000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1" name="Straight Connector 120"/>
            <p:cNvCxnSpPr/>
            <p:nvPr/>
          </p:nvCxnSpPr>
          <p:spPr>
            <a:xfrm rot="16200000" flipH="1">
              <a:off x="-2643187" y="3252788"/>
              <a:ext cx="6858000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5" name="Straight Connector 144"/>
            <p:cNvCxnSpPr/>
            <p:nvPr/>
          </p:nvCxnSpPr>
          <p:spPr>
            <a:xfrm rot="16200000" flipH="1">
              <a:off x="-1954530" y="3326130"/>
              <a:ext cx="6858000" cy="20574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Straight Connector 107"/>
            <p:cNvCxnSpPr/>
            <p:nvPr/>
          </p:nvCxnSpPr>
          <p:spPr>
            <a:xfrm rot="16200000" flipH="1">
              <a:off x="-23622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9" name="Straight Connector 208"/>
            <p:cNvCxnSpPr/>
            <p:nvPr/>
          </p:nvCxnSpPr>
          <p:spPr>
            <a:xfrm rot="16200000" flipH="1">
              <a:off x="-21336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0" name="Straight Connector 209"/>
            <p:cNvCxnSpPr/>
            <p:nvPr/>
          </p:nvCxnSpPr>
          <p:spPr>
            <a:xfrm rot="16200000" flipH="1">
              <a:off x="10668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1" name="Straight Connector 210"/>
            <p:cNvCxnSpPr/>
            <p:nvPr/>
          </p:nvCxnSpPr>
          <p:spPr>
            <a:xfrm rot="16200000" flipH="1">
              <a:off x="8763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2" name="Straight Connector 211"/>
            <p:cNvCxnSpPr/>
            <p:nvPr/>
          </p:nvCxnSpPr>
          <p:spPr>
            <a:xfrm rot="5400000">
              <a:off x="1028700" y="3238500"/>
              <a:ext cx="6858000" cy="3810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3" name="Straight Connector 212"/>
            <p:cNvCxnSpPr/>
            <p:nvPr/>
          </p:nvCxnSpPr>
          <p:spPr>
            <a:xfrm rot="5400000">
              <a:off x="-723900" y="3314700"/>
              <a:ext cx="6858000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4" name="Straight Connector 213"/>
            <p:cNvCxnSpPr/>
            <p:nvPr/>
          </p:nvCxnSpPr>
          <p:spPr>
            <a:xfrm rot="16200000" flipH="1">
              <a:off x="-800100" y="3314700"/>
              <a:ext cx="6858000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5" name="Straight Connector 214"/>
            <p:cNvCxnSpPr/>
            <p:nvPr/>
          </p:nvCxnSpPr>
          <p:spPr>
            <a:xfrm rot="5400000">
              <a:off x="-152400" y="3429000"/>
              <a:ext cx="6858000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6" name="Straight Connector 215"/>
            <p:cNvCxnSpPr/>
            <p:nvPr/>
          </p:nvCxnSpPr>
          <p:spPr>
            <a:xfrm rot="16200000" flipH="1">
              <a:off x="-304800" y="3200400"/>
              <a:ext cx="6858000" cy="4572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7" name="Straight Connector 216"/>
            <p:cNvCxnSpPr/>
            <p:nvPr/>
          </p:nvCxnSpPr>
          <p:spPr>
            <a:xfrm rot="5400000">
              <a:off x="-190499" y="3238500"/>
              <a:ext cx="6858000" cy="38100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8" name="Straight Connector 217"/>
            <p:cNvCxnSpPr/>
            <p:nvPr/>
          </p:nvCxnSpPr>
          <p:spPr>
            <a:xfrm rot="16200000" flipH="1">
              <a:off x="381000" y="3200400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9" name="Straight Connector 218"/>
            <p:cNvCxnSpPr/>
            <p:nvPr/>
          </p:nvCxnSpPr>
          <p:spPr>
            <a:xfrm rot="16200000" flipH="1">
              <a:off x="-609600" y="3276600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0" name="Straight Connector 219"/>
            <p:cNvCxnSpPr/>
            <p:nvPr/>
          </p:nvCxnSpPr>
          <p:spPr>
            <a:xfrm rot="16200000" flipH="1">
              <a:off x="685801" y="3352799"/>
              <a:ext cx="6858000" cy="152401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1" name="Straight Connector 220"/>
            <p:cNvCxnSpPr/>
            <p:nvPr/>
          </p:nvCxnSpPr>
          <p:spPr>
            <a:xfrm rot="16200000" flipH="1">
              <a:off x="-3048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2" name="Straight Connector 221"/>
            <p:cNvCxnSpPr/>
            <p:nvPr/>
          </p:nvCxnSpPr>
          <p:spPr>
            <a:xfrm rot="5400000">
              <a:off x="-1028700" y="3314700"/>
              <a:ext cx="6858000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3" name="Straight Connector 222"/>
            <p:cNvCxnSpPr/>
            <p:nvPr/>
          </p:nvCxnSpPr>
          <p:spPr>
            <a:xfrm rot="5400000">
              <a:off x="782955" y="2722245"/>
              <a:ext cx="6858000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4" name="Straight Connector 223"/>
            <p:cNvCxnSpPr/>
            <p:nvPr/>
          </p:nvCxnSpPr>
          <p:spPr>
            <a:xfrm rot="5400000">
              <a:off x="1372552" y="3277552"/>
              <a:ext cx="6858000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5" name="Straight Connector 224"/>
            <p:cNvCxnSpPr/>
            <p:nvPr/>
          </p:nvCxnSpPr>
          <p:spPr>
            <a:xfrm rot="5400000">
              <a:off x="16002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6" name="Straight Connector 225"/>
            <p:cNvCxnSpPr/>
            <p:nvPr/>
          </p:nvCxnSpPr>
          <p:spPr>
            <a:xfrm rot="5400000">
              <a:off x="659130" y="3227070"/>
              <a:ext cx="6858000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7" name="Straight Connector 226"/>
            <p:cNvCxnSpPr/>
            <p:nvPr/>
          </p:nvCxnSpPr>
          <p:spPr>
            <a:xfrm rot="16200000" flipH="1">
              <a:off x="-128587" y="3252788"/>
              <a:ext cx="6858000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8" name="Straight Connector 227"/>
            <p:cNvCxnSpPr/>
            <p:nvPr/>
          </p:nvCxnSpPr>
          <p:spPr>
            <a:xfrm rot="16200000" flipH="1">
              <a:off x="560070" y="3326130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9" name="Straight Connector 228"/>
            <p:cNvCxnSpPr/>
            <p:nvPr/>
          </p:nvCxnSpPr>
          <p:spPr>
            <a:xfrm rot="16200000" flipH="1">
              <a:off x="1524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0" name="Straight Connector 229"/>
            <p:cNvCxnSpPr/>
            <p:nvPr/>
          </p:nvCxnSpPr>
          <p:spPr>
            <a:xfrm rot="16200000" flipH="1">
              <a:off x="3810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7" name="Straight Connector 236"/>
            <p:cNvCxnSpPr/>
            <p:nvPr/>
          </p:nvCxnSpPr>
          <p:spPr>
            <a:xfrm rot="16200000" flipH="1">
              <a:off x="2743200" y="3352801"/>
              <a:ext cx="6858000" cy="15240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8" name="Straight Connector 237"/>
            <p:cNvCxnSpPr/>
            <p:nvPr/>
          </p:nvCxnSpPr>
          <p:spPr>
            <a:xfrm rot="16200000" flipH="1">
              <a:off x="2095501" y="3238501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9" name="Straight Connector 238"/>
            <p:cNvCxnSpPr/>
            <p:nvPr/>
          </p:nvCxnSpPr>
          <p:spPr>
            <a:xfrm rot="5400000">
              <a:off x="2705100" y="3238501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0" name="Straight Connector 239"/>
            <p:cNvCxnSpPr/>
            <p:nvPr/>
          </p:nvCxnSpPr>
          <p:spPr>
            <a:xfrm rot="5400000">
              <a:off x="1828801" y="3276600"/>
              <a:ext cx="6857999" cy="3048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1" name="Straight Connector 240"/>
            <p:cNvCxnSpPr/>
            <p:nvPr/>
          </p:nvCxnSpPr>
          <p:spPr>
            <a:xfrm rot="16200000" flipH="1">
              <a:off x="1066800" y="3200402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2" name="Straight Connector 241"/>
            <p:cNvCxnSpPr/>
            <p:nvPr/>
          </p:nvCxnSpPr>
          <p:spPr>
            <a:xfrm rot="16200000" flipH="1">
              <a:off x="2362201" y="3352800"/>
              <a:ext cx="6858000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3" name="Straight Connector 242"/>
            <p:cNvCxnSpPr/>
            <p:nvPr/>
          </p:nvCxnSpPr>
          <p:spPr>
            <a:xfrm rot="5400000">
              <a:off x="2646045" y="2722246"/>
              <a:ext cx="6858000" cy="1413510"/>
            </a:xfrm>
            <a:prstGeom prst="line">
              <a:avLst/>
            </a:prstGeom>
            <a:ln>
              <a:solidFill>
                <a:schemeClr val="accent1">
                  <a:alpha val="56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4" name="Straight Connector 243"/>
            <p:cNvCxnSpPr/>
            <p:nvPr/>
          </p:nvCxnSpPr>
          <p:spPr>
            <a:xfrm rot="5400000">
              <a:off x="3048952" y="3277553"/>
              <a:ext cx="6858000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5" name="Straight Connector 244"/>
            <p:cNvCxnSpPr/>
            <p:nvPr/>
          </p:nvCxnSpPr>
          <p:spPr>
            <a:xfrm rot="5400000">
              <a:off x="2895600" y="3276601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6" name="Straight Connector 245"/>
            <p:cNvCxnSpPr/>
            <p:nvPr/>
          </p:nvCxnSpPr>
          <p:spPr>
            <a:xfrm rot="5400000">
              <a:off x="2388870" y="3227071"/>
              <a:ext cx="6858000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7" name="Straight Connector 246"/>
            <p:cNvCxnSpPr/>
            <p:nvPr/>
          </p:nvCxnSpPr>
          <p:spPr>
            <a:xfrm rot="16200000" flipH="1">
              <a:off x="2236470" y="3326131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8" name="Straight Connector 247"/>
            <p:cNvCxnSpPr/>
            <p:nvPr/>
          </p:nvCxnSpPr>
          <p:spPr>
            <a:xfrm rot="16200000" flipH="1">
              <a:off x="1752600" y="3352801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9" name="Straight Connector 248"/>
            <p:cNvCxnSpPr/>
            <p:nvPr/>
          </p:nvCxnSpPr>
          <p:spPr>
            <a:xfrm rot="16200000" flipH="1">
              <a:off x="19812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0" name="Straight Connector 249"/>
            <p:cNvCxnSpPr/>
            <p:nvPr/>
          </p:nvCxnSpPr>
          <p:spPr>
            <a:xfrm rot="5400000">
              <a:off x="3467100" y="3314701"/>
              <a:ext cx="6858000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1" name="Straight Connector 250"/>
            <p:cNvCxnSpPr/>
            <p:nvPr/>
          </p:nvCxnSpPr>
          <p:spPr>
            <a:xfrm rot="16200000" flipH="1">
              <a:off x="3467099" y="3314701"/>
              <a:ext cx="6858000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2" name="Straight Connector 251"/>
            <p:cNvCxnSpPr/>
            <p:nvPr/>
          </p:nvCxnSpPr>
          <p:spPr>
            <a:xfrm rot="5400000">
              <a:off x="4038600" y="3429001"/>
              <a:ext cx="6858000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3" name="Straight Connector 252"/>
            <p:cNvCxnSpPr/>
            <p:nvPr/>
          </p:nvCxnSpPr>
          <p:spPr>
            <a:xfrm rot="16200000" flipH="1">
              <a:off x="3886200" y="3200401"/>
              <a:ext cx="6858000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4" name="Straight Connector 253"/>
            <p:cNvCxnSpPr/>
            <p:nvPr/>
          </p:nvCxnSpPr>
          <p:spPr>
            <a:xfrm rot="5400000">
              <a:off x="4000501" y="3238501"/>
              <a:ext cx="6858000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5" name="Straight Connector 254"/>
            <p:cNvCxnSpPr/>
            <p:nvPr/>
          </p:nvCxnSpPr>
          <p:spPr>
            <a:xfrm rot="16200000" flipH="1">
              <a:off x="4572000" y="3200401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7" name="Straight Connector 256"/>
            <p:cNvCxnSpPr/>
            <p:nvPr/>
          </p:nvCxnSpPr>
          <p:spPr>
            <a:xfrm rot="16200000" flipH="1">
              <a:off x="37338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8" name="Straight Connector 257"/>
            <p:cNvCxnSpPr/>
            <p:nvPr/>
          </p:nvCxnSpPr>
          <p:spPr>
            <a:xfrm rot="5400000">
              <a:off x="3619500" y="3314700"/>
              <a:ext cx="6858000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9" name="Straight Connector 258"/>
            <p:cNvCxnSpPr/>
            <p:nvPr/>
          </p:nvCxnSpPr>
          <p:spPr>
            <a:xfrm rot="16200000" flipH="1">
              <a:off x="4214813" y="3252788"/>
              <a:ext cx="6858000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0" name="Straight Connector 259"/>
            <p:cNvCxnSpPr/>
            <p:nvPr/>
          </p:nvCxnSpPr>
          <p:spPr>
            <a:xfrm rot="16200000" flipH="1">
              <a:off x="4751070" y="3326131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1" name="Straight Connector 260"/>
            <p:cNvCxnSpPr/>
            <p:nvPr/>
          </p:nvCxnSpPr>
          <p:spPr>
            <a:xfrm rot="16200000" flipH="1">
              <a:off x="4343400" y="3352801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2" name="Straight Connector 261"/>
            <p:cNvCxnSpPr/>
            <p:nvPr/>
          </p:nvCxnSpPr>
          <p:spPr>
            <a:xfrm rot="16200000" flipH="1">
              <a:off x="4572000" y="3352801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4" name="Straight Connector 263"/>
            <p:cNvCxnSpPr/>
            <p:nvPr/>
          </p:nvCxnSpPr>
          <p:spPr>
            <a:xfrm rot="16200000" flipH="1">
              <a:off x="5257800" y="3352802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5" name="Straight Connector 264"/>
            <p:cNvCxnSpPr/>
            <p:nvPr/>
          </p:nvCxnSpPr>
          <p:spPr>
            <a:xfrm rot="16200000" flipH="1">
              <a:off x="5067300" y="3238502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6" name="Straight Connector 265"/>
            <p:cNvCxnSpPr/>
            <p:nvPr/>
          </p:nvCxnSpPr>
          <p:spPr>
            <a:xfrm rot="5400000">
              <a:off x="5219700" y="3238502"/>
              <a:ext cx="6858000" cy="38100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7" name="Straight Connector 266"/>
            <p:cNvCxnSpPr/>
            <p:nvPr/>
          </p:nvCxnSpPr>
          <p:spPr>
            <a:xfrm rot="16200000" flipH="1">
              <a:off x="4876801" y="3352801"/>
              <a:ext cx="6858000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8" name="Straight Connector 267"/>
            <p:cNvCxnSpPr/>
            <p:nvPr/>
          </p:nvCxnSpPr>
          <p:spPr>
            <a:xfrm rot="5400000">
              <a:off x="5527994" y="3318196"/>
              <a:ext cx="6888479" cy="191133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0" name="Straight Connector 269"/>
            <p:cNvCxnSpPr/>
            <p:nvPr/>
          </p:nvCxnSpPr>
          <p:spPr>
            <a:xfrm rot="5400000">
              <a:off x="4850130" y="3227072"/>
              <a:ext cx="6858000" cy="40386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1" name="Straight Connector 270"/>
            <p:cNvCxnSpPr/>
            <p:nvPr/>
          </p:nvCxnSpPr>
          <p:spPr>
            <a:xfrm rot="16200000" flipH="1">
              <a:off x="4751070" y="3326132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8" name="Straight Connector 277"/>
            <p:cNvCxnSpPr/>
            <p:nvPr/>
          </p:nvCxnSpPr>
          <p:spPr>
            <a:xfrm rot="5400000">
              <a:off x="5562599" y="3429001"/>
              <a:ext cx="6858002" cy="1588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3" name="Straight Connector 282"/>
            <p:cNvCxnSpPr/>
            <p:nvPr/>
          </p:nvCxnSpPr>
          <p:spPr>
            <a:xfrm rot="5400000">
              <a:off x="2552700" y="3390900"/>
              <a:ext cx="6858000" cy="76200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9" name="Straight Connector 288"/>
            <p:cNvCxnSpPr/>
            <p:nvPr/>
          </p:nvCxnSpPr>
          <p:spPr>
            <a:xfrm rot="16200000" flipH="1">
              <a:off x="3048000" y="3352800"/>
              <a:ext cx="6858000" cy="1524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2" name="Straight Connector 291"/>
            <p:cNvCxnSpPr/>
            <p:nvPr/>
          </p:nvCxnSpPr>
          <p:spPr>
            <a:xfrm rot="16200000" flipH="1">
              <a:off x="3238500" y="3238500"/>
              <a:ext cx="6858000" cy="381000"/>
            </a:xfrm>
            <a:prstGeom prst="line">
              <a:avLst/>
            </a:prstGeom>
            <a:ln w="19050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4" name="Straight Connector 293"/>
            <p:cNvCxnSpPr/>
            <p:nvPr/>
          </p:nvCxnSpPr>
          <p:spPr>
            <a:xfrm rot="5400000">
              <a:off x="2133600" y="3276600"/>
              <a:ext cx="6858000" cy="3048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8" name="Straight Connector 297"/>
            <p:cNvCxnSpPr/>
            <p:nvPr/>
          </p:nvCxnSpPr>
          <p:spPr>
            <a:xfrm rot="16200000" flipH="1">
              <a:off x="3148013" y="3252789"/>
              <a:ext cx="6858000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9" name="Straight Connector 298"/>
            <p:cNvCxnSpPr/>
            <p:nvPr/>
          </p:nvCxnSpPr>
          <p:spPr>
            <a:xfrm rot="5400000">
              <a:off x="37719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2" name="Straight Connector 301"/>
            <p:cNvCxnSpPr/>
            <p:nvPr/>
          </p:nvCxnSpPr>
          <p:spPr>
            <a:xfrm rot="5400000">
              <a:off x="4229100" y="2933700"/>
              <a:ext cx="6858000" cy="990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7" name="Straight Connector 306"/>
            <p:cNvCxnSpPr/>
            <p:nvPr/>
          </p:nvCxnSpPr>
          <p:spPr>
            <a:xfrm rot="16200000" flipH="1">
              <a:off x="1371600" y="3200403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17.04.2013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13" name="Rectangle 112"/>
          <p:cNvSpPr/>
          <p:nvPr/>
        </p:nvSpPr>
        <p:spPr>
          <a:xfrm>
            <a:off x="0" y="1905000"/>
            <a:ext cx="4953000" cy="31242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grpSp>
        <p:nvGrpSpPr>
          <p:cNvPr id="94" name="Group 93"/>
          <p:cNvGrpSpPr/>
          <p:nvPr/>
        </p:nvGrpSpPr>
        <p:grpSpPr>
          <a:xfrm>
            <a:off x="0" y="2057400"/>
            <a:ext cx="4801394" cy="2820988"/>
            <a:chOff x="0" y="2057400"/>
            <a:chExt cx="4801394" cy="2820988"/>
          </a:xfrm>
        </p:grpSpPr>
        <p:cxnSp>
          <p:nvCxnSpPr>
            <p:cNvPr id="117" name="Straight Connector 116"/>
            <p:cNvCxnSpPr/>
            <p:nvPr/>
          </p:nvCxnSpPr>
          <p:spPr>
            <a:xfrm>
              <a:off x="0" y="2057400"/>
              <a:ext cx="4800600" cy="1588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8" name="Straight Connector 117"/>
            <p:cNvCxnSpPr/>
            <p:nvPr/>
          </p:nvCxnSpPr>
          <p:spPr>
            <a:xfrm>
              <a:off x="0" y="4876800"/>
              <a:ext cx="4800600" cy="1588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0" name="Straight Connector 119"/>
            <p:cNvCxnSpPr/>
            <p:nvPr/>
          </p:nvCxnSpPr>
          <p:spPr>
            <a:xfrm rot="5400000">
              <a:off x="3391694" y="3467100"/>
              <a:ext cx="2818606" cy="794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2130425"/>
            <a:ext cx="4419600" cy="1600327"/>
          </a:xfrm>
        </p:spPr>
        <p:txBody>
          <a:bodyPr anchor="b">
            <a:normAutofit/>
          </a:bodyPr>
          <a:lstStyle>
            <a:lvl1pPr algn="l">
              <a:defRPr sz="3600" b="1" cap="none" spc="40" baseline="0">
                <a:ln w="1333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" y="3733800"/>
            <a:ext cx="4419600" cy="1066800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17.04.2013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17.04.2013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17.04.2013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92"/>
          <p:cNvGrpSpPr/>
          <p:nvPr/>
        </p:nvGrpSpPr>
        <p:grpSpPr>
          <a:xfrm>
            <a:off x="1" y="-30478"/>
            <a:ext cx="9067799" cy="4846320"/>
            <a:chOff x="1" y="-30477"/>
            <a:chExt cx="9067799" cy="4526277"/>
          </a:xfrm>
        </p:grpSpPr>
        <p:cxnSp>
          <p:nvCxnSpPr>
            <p:cNvPr id="8" name="Straight Connector 7"/>
            <p:cNvCxnSpPr/>
            <p:nvPr/>
          </p:nvCxnSpPr>
          <p:spPr>
            <a:xfrm rot="16200000" flipH="1">
              <a:off x="-27166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rot="16200000" flipH="1">
              <a:off x="-46216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rot="5400000">
              <a:off x="-30976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5400000">
              <a:off x="-2062365" y="2128112"/>
              <a:ext cx="4505731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rot="16200000" flipH="1">
              <a:off x="-2138565" y="2128112"/>
              <a:ext cx="4505731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rot="16200000" flipH="1">
              <a:off x="-195465" y="1785212"/>
              <a:ext cx="4505731" cy="9144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16200000" flipH="1">
              <a:off x="-1643265" y="2013812"/>
              <a:ext cx="4505731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rot="5400000">
              <a:off x="-1528964" y="2051912"/>
              <a:ext cx="4505731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6200000" flipH="1">
              <a:off x="-957465" y="2013812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16200000" flipH="1">
              <a:off x="-194806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rot="16200000" flipH="1">
              <a:off x="-652664" y="2166211"/>
              <a:ext cx="4505731" cy="152401"/>
            </a:xfrm>
            <a:prstGeom prst="line">
              <a:avLst/>
            </a:prstGeom>
            <a:ln w="5715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 rot="16200000" flipH="1">
              <a:off x="-164326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rot="16200000" flipH="1">
              <a:off x="-1790700" y="2019300"/>
              <a:ext cx="4495800" cy="4572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rot="5400000">
              <a:off x="-555510" y="1535657"/>
              <a:ext cx="4505731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 rot="5400000">
              <a:off x="34087" y="2090964"/>
              <a:ext cx="4505731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 rot="5400000">
              <a:off x="26173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 rot="5400000">
              <a:off x="-679335" y="2040482"/>
              <a:ext cx="4505731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>
            <a:xfrm rot="16200000" flipH="1">
              <a:off x="-1467052" y="2066200"/>
              <a:ext cx="4505731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/>
          </p:nvCxnSpPr>
          <p:spPr>
            <a:xfrm rot="16200000" flipH="1">
              <a:off x="-77839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/>
          </p:nvCxnSpPr>
          <p:spPr>
            <a:xfrm rot="16200000" flipH="1">
              <a:off x="-118606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/>
          </p:nvCxnSpPr>
          <p:spPr>
            <a:xfrm rot="16200000" flipH="1">
              <a:off x="-95746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 rot="16200000" flipH="1">
              <a:off x="22429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 rot="16200000" flipH="1">
              <a:off x="205243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 rot="5400000">
              <a:off x="2204835" y="2051912"/>
              <a:ext cx="4505731" cy="3810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/>
          </p:nvCxnSpPr>
          <p:spPr>
            <a:xfrm rot="5400000">
              <a:off x="452235" y="2128112"/>
              <a:ext cx="4505731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 rot="16200000" flipH="1">
              <a:off x="376035" y="2128112"/>
              <a:ext cx="4505731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 rot="5400000">
              <a:off x="1023735" y="2242139"/>
              <a:ext cx="4505731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/>
            <p:nvPr/>
          </p:nvCxnSpPr>
          <p:spPr>
            <a:xfrm rot="16200000" flipH="1">
              <a:off x="871335" y="2013812"/>
              <a:ext cx="4505731" cy="4572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/>
            <p:nvPr/>
          </p:nvCxnSpPr>
          <p:spPr>
            <a:xfrm rot="5400000">
              <a:off x="985636" y="2051912"/>
              <a:ext cx="4505731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/>
            <p:nvPr/>
          </p:nvCxnSpPr>
          <p:spPr>
            <a:xfrm rot="16200000" flipH="1">
              <a:off x="1557135" y="2013812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/>
            <p:nvPr/>
          </p:nvCxnSpPr>
          <p:spPr>
            <a:xfrm rot="16200000" flipH="1">
              <a:off x="56653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/>
            <p:cNvCxnSpPr/>
            <p:nvPr/>
          </p:nvCxnSpPr>
          <p:spPr>
            <a:xfrm rot="16200000" flipH="1">
              <a:off x="1861936" y="2166211"/>
              <a:ext cx="4505731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/>
            <p:cNvCxnSpPr/>
            <p:nvPr/>
          </p:nvCxnSpPr>
          <p:spPr>
            <a:xfrm rot="16200000" flipH="1">
              <a:off x="8713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/>
            <p:cNvCxnSpPr/>
            <p:nvPr/>
          </p:nvCxnSpPr>
          <p:spPr>
            <a:xfrm rot="5400000">
              <a:off x="147435" y="2128112"/>
              <a:ext cx="4505731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/>
            <p:cNvCxnSpPr/>
            <p:nvPr/>
          </p:nvCxnSpPr>
          <p:spPr>
            <a:xfrm rot="5400000">
              <a:off x="1959090" y="1535657"/>
              <a:ext cx="4505731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/>
            <p:cNvCxnSpPr/>
            <p:nvPr/>
          </p:nvCxnSpPr>
          <p:spPr>
            <a:xfrm rot="5400000">
              <a:off x="2548687" y="2090964"/>
              <a:ext cx="4505731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/>
            <p:cNvCxnSpPr/>
            <p:nvPr/>
          </p:nvCxnSpPr>
          <p:spPr>
            <a:xfrm rot="5400000">
              <a:off x="27763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/>
            <p:cNvCxnSpPr/>
            <p:nvPr/>
          </p:nvCxnSpPr>
          <p:spPr>
            <a:xfrm rot="5400000">
              <a:off x="1835265" y="2040482"/>
              <a:ext cx="4505731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/>
            <p:cNvCxnSpPr/>
            <p:nvPr/>
          </p:nvCxnSpPr>
          <p:spPr>
            <a:xfrm rot="16200000" flipH="1">
              <a:off x="1047548" y="2066200"/>
              <a:ext cx="4505731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/>
            <p:cNvCxnSpPr/>
            <p:nvPr/>
          </p:nvCxnSpPr>
          <p:spPr>
            <a:xfrm rot="16200000" flipH="1">
              <a:off x="173620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/>
            <p:cNvCxnSpPr/>
            <p:nvPr/>
          </p:nvCxnSpPr>
          <p:spPr>
            <a:xfrm rot="16200000" flipH="1">
              <a:off x="13285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/>
            <p:cNvCxnSpPr/>
            <p:nvPr/>
          </p:nvCxnSpPr>
          <p:spPr>
            <a:xfrm rot="16200000" flipH="1">
              <a:off x="15571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/>
            <p:cNvCxnSpPr/>
            <p:nvPr/>
          </p:nvCxnSpPr>
          <p:spPr>
            <a:xfrm rot="16200000" flipH="1">
              <a:off x="3919335" y="2166212"/>
              <a:ext cx="4505731" cy="152400"/>
            </a:xfrm>
            <a:prstGeom prst="line">
              <a:avLst/>
            </a:prstGeom>
            <a:ln w="5715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/>
            <p:cNvCxnSpPr/>
            <p:nvPr/>
          </p:nvCxnSpPr>
          <p:spPr>
            <a:xfrm rot="16200000" flipH="1">
              <a:off x="3271636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/>
            <p:cNvCxnSpPr/>
            <p:nvPr/>
          </p:nvCxnSpPr>
          <p:spPr>
            <a:xfrm rot="5400000">
              <a:off x="388123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/>
            <p:cNvCxnSpPr/>
            <p:nvPr/>
          </p:nvCxnSpPr>
          <p:spPr>
            <a:xfrm rot="5400000">
              <a:off x="3004936" y="2090012"/>
              <a:ext cx="4505730" cy="3048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/>
            <p:cNvCxnSpPr/>
            <p:nvPr/>
          </p:nvCxnSpPr>
          <p:spPr>
            <a:xfrm rot="16200000" flipH="1">
              <a:off x="2242935" y="2013813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/>
            <p:cNvCxnSpPr/>
            <p:nvPr/>
          </p:nvCxnSpPr>
          <p:spPr>
            <a:xfrm rot="16200000" flipH="1">
              <a:off x="3538336" y="2166212"/>
              <a:ext cx="4505731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/>
            <p:cNvCxnSpPr/>
            <p:nvPr/>
          </p:nvCxnSpPr>
          <p:spPr>
            <a:xfrm rot="5400000">
              <a:off x="3822180" y="1535657"/>
              <a:ext cx="4505731" cy="1413510"/>
            </a:xfrm>
            <a:prstGeom prst="line">
              <a:avLst/>
            </a:prstGeom>
            <a:ln>
              <a:solidFill>
                <a:schemeClr val="accent1">
                  <a:alpha val="56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/>
            <p:cNvCxnSpPr/>
            <p:nvPr/>
          </p:nvCxnSpPr>
          <p:spPr>
            <a:xfrm rot="5400000">
              <a:off x="4225087" y="2090965"/>
              <a:ext cx="4505731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/>
            <p:cNvCxnSpPr/>
            <p:nvPr/>
          </p:nvCxnSpPr>
          <p:spPr>
            <a:xfrm rot="5400000">
              <a:off x="407173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/>
            <p:cNvCxnSpPr/>
            <p:nvPr/>
          </p:nvCxnSpPr>
          <p:spPr>
            <a:xfrm rot="5400000">
              <a:off x="3565005" y="2040482"/>
              <a:ext cx="4505731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/>
            <p:cNvCxnSpPr/>
            <p:nvPr/>
          </p:nvCxnSpPr>
          <p:spPr>
            <a:xfrm rot="16200000" flipH="1">
              <a:off x="341260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/>
            <p:cNvCxnSpPr/>
            <p:nvPr/>
          </p:nvCxnSpPr>
          <p:spPr>
            <a:xfrm rot="16200000" flipH="1">
              <a:off x="2928735" y="2166212"/>
              <a:ext cx="4505731" cy="152400"/>
            </a:xfrm>
            <a:prstGeom prst="line">
              <a:avLst/>
            </a:prstGeom>
            <a:ln w="5715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/>
            <p:cNvCxnSpPr/>
            <p:nvPr/>
          </p:nvCxnSpPr>
          <p:spPr>
            <a:xfrm rot="16200000" flipH="1">
              <a:off x="30811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/>
            <p:cNvCxnSpPr/>
            <p:nvPr/>
          </p:nvCxnSpPr>
          <p:spPr>
            <a:xfrm rot="5400000">
              <a:off x="4643235" y="2128112"/>
              <a:ext cx="4505731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/>
            <p:cNvCxnSpPr/>
            <p:nvPr/>
          </p:nvCxnSpPr>
          <p:spPr>
            <a:xfrm rot="16200000" flipH="1">
              <a:off x="4643234" y="2128112"/>
              <a:ext cx="4505731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/>
            <p:cNvCxnSpPr/>
            <p:nvPr/>
          </p:nvCxnSpPr>
          <p:spPr>
            <a:xfrm rot="5400000">
              <a:off x="5214735" y="2242140"/>
              <a:ext cx="4505731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/>
            <p:cNvCxnSpPr/>
            <p:nvPr/>
          </p:nvCxnSpPr>
          <p:spPr>
            <a:xfrm rot="16200000" flipH="1">
              <a:off x="5062335" y="2013812"/>
              <a:ext cx="4505731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/>
            <p:cNvCxnSpPr/>
            <p:nvPr/>
          </p:nvCxnSpPr>
          <p:spPr>
            <a:xfrm rot="5400000">
              <a:off x="5176636" y="2051912"/>
              <a:ext cx="4505731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/>
            <p:cNvCxnSpPr/>
            <p:nvPr/>
          </p:nvCxnSpPr>
          <p:spPr>
            <a:xfrm rot="16200000" flipH="1">
              <a:off x="5748135" y="2013813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68"/>
            <p:cNvCxnSpPr/>
            <p:nvPr/>
          </p:nvCxnSpPr>
          <p:spPr>
            <a:xfrm rot="16200000" flipH="1">
              <a:off x="49099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69"/>
            <p:cNvCxnSpPr/>
            <p:nvPr/>
          </p:nvCxnSpPr>
          <p:spPr>
            <a:xfrm rot="5400000">
              <a:off x="4795635" y="2128112"/>
              <a:ext cx="4505731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0"/>
            <p:cNvCxnSpPr/>
            <p:nvPr/>
          </p:nvCxnSpPr>
          <p:spPr>
            <a:xfrm rot="16200000" flipH="1">
              <a:off x="5390948" y="2066200"/>
              <a:ext cx="4505731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71"/>
            <p:cNvCxnSpPr/>
            <p:nvPr/>
          </p:nvCxnSpPr>
          <p:spPr>
            <a:xfrm rot="16200000" flipH="1">
              <a:off x="592720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Connector 72"/>
            <p:cNvCxnSpPr/>
            <p:nvPr/>
          </p:nvCxnSpPr>
          <p:spPr>
            <a:xfrm rot="16200000" flipH="1">
              <a:off x="55195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Connector 73"/>
            <p:cNvCxnSpPr/>
            <p:nvPr/>
          </p:nvCxnSpPr>
          <p:spPr>
            <a:xfrm rot="16200000" flipH="1">
              <a:off x="57481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Connector 74"/>
            <p:cNvCxnSpPr/>
            <p:nvPr/>
          </p:nvCxnSpPr>
          <p:spPr>
            <a:xfrm rot="16200000" flipH="1">
              <a:off x="6433935" y="2166213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Connector 75"/>
            <p:cNvCxnSpPr/>
            <p:nvPr/>
          </p:nvCxnSpPr>
          <p:spPr>
            <a:xfrm rot="16200000" flipH="1">
              <a:off x="6243435" y="2051913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Connector 76"/>
            <p:cNvCxnSpPr/>
            <p:nvPr/>
          </p:nvCxnSpPr>
          <p:spPr>
            <a:xfrm rot="5400000">
              <a:off x="6395835" y="2051913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Straight Connector 77"/>
            <p:cNvCxnSpPr/>
            <p:nvPr/>
          </p:nvCxnSpPr>
          <p:spPr>
            <a:xfrm rot="16200000" flipH="1">
              <a:off x="6052936" y="2166212"/>
              <a:ext cx="4505731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Straight Connector 78"/>
            <p:cNvCxnSpPr/>
            <p:nvPr/>
          </p:nvCxnSpPr>
          <p:spPr>
            <a:xfrm rot="5400000">
              <a:off x="6709356" y="2136834"/>
              <a:ext cx="4525755" cy="191133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Connector 79"/>
            <p:cNvCxnSpPr/>
            <p:nvPr/>
          </p:nvCxnSpPr>
          <p:spPr>
            <a:xfrm rot="5400000">
              <a:off x="6026265" y="2040483"/>
              <a:ext cx="4505731" cy="40386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Connector 80"/>
            <p:cNvCxnSpPr/>
            <p:nvPr/>
          </p:nvCxnSpPr>
          <p:spPr>
            <a:xfrm rot="16200000" flipH="1">
              <a:off x="5927205" y="2139543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Straight Connector 81"/>
            <p:cNvCxnSpPr/>
            <p:nvPr/>
          </p:nvCxnSpPr>
          <p:spPr>
            <a:xfrm rot="5400000">
              <a:off x="6738734" y="2242140"/>
              <a:ext cx="4505732" cy="1588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Connector 82"/>
            <p:cNvCxnSpPr/>
            <p:nvPr/>
          </p:nvCxnSpPr>
          <p:spPr>
            <a:xfrm rot="5400000">
              <a:off x="3728835" y="2204312"/>
              <a:ext cx="4505731" cy="76200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Straight Connector 83"/>
            <p:cNvCxnSpPr/>
            <p:nvPr/>
          </p:nvCxnSpPr>
          <p:spPr>
            <a:xfrm rot="16200000" flipH="1">
              <a:off x="4224135" y="2166212"/>
              <a:ext cx="4505731" cy="1524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Straight Connector 84"/>
            <p:cNvCxnSpPr/>
            <p:nvPr/>
          </p:nvCxnSpPr>
          <p:spPr>
            <a:xfrm rot="16200000" flipH="1">
              <a:off x="4414635" y="2051912"/>
              <a:ext cx="4505731" cy="381000"/>
            </a:xfrm>
            <a:prstGeom prst="line">
              <a:avLst/>
            </a:prstGeom>
            <a:ln w="19050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Straight Connector 85"/>
            <p:cNvCxnSpPr/>
            <p:nvPr/>
          </p:nvCxnSpPr>
          <p:spPr>
            <a:xfrm rot="5400000">
              <a:off x="3309735" y="2090012"/>
              <a:ext cx="4505731" cy="3048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Straight Connector 86"/>
            <p:cNvCxnSpPr/>
            <p:nvPr/>
          </p:nvCxnSpPr>
          <p:spPr>
            <a:xfrm rot="16200000" flipH="1">
              <a:off x="4324148" y="2066200"/>
              <a:ext cx="4505731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Straight Connector 87"/>
            <p:cNvCxnSpPr/>
            <p:nvPr/>
          </p:nvCxnSpPr>
          <p:spPr>
            <a:xfrm rot="5400000">
              <a:off x="494803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Straight Connector 88"/>
            <p:cNvCxnSpPr/>
            <p:nvPr/>
          </p:nvCxnSpPr>
          <p:spPr>
            <a:xfrm rot="5400000">
              <a:off x="5405235" y="1747112"/>
              <a:ext cx="4505731" cy="990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Straight Connector 89"/>
            <p:cNvCxnSpPr/>
            <p:nvPr/>
          </p:nvCxnSpPr>
          <p:spPr>
            <a:xfrm rot="16200000" flipH="1">
              <a:off x="2547735" y="2013814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4" name="Rectangle 93"/>
          <p:cNvSpPr/>
          <p:nvPr/>
        </p:nvSpPr>
        <p:spPr>
          <a:xfrm>
            <a:off x="0" y="4311168"/>
            <a:ext cx="9144000" cy="1905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cxnSp>
        <p:nvCxnSpPr>
          <p:cNvPr id="96" name="Straight Connector 95"/>
          <p:cNvCxnSpPr/>
          <p:nvPr/>
        </p:nvCxnSpPr>
        <p:spPr>
          <a:xfrm>
            <a:off x="0" y="4387368"/>
            <a:ext cx="914400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Straight Connector 96"/>
          <p:cNvCxnSpPr/>
          <p:nvPr/>
        </p:nvCxnSpPr>
        <p:spPr>
          <a:xfrm>
            <a:off x="0" y="6138380"/>
            <a:ext cx="914400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621364"/>
            <a:ext cx="8305800" cy="414649"/>
          </a:xfrm>
        </p:spPr>
        <p:txBody>
          <a:bodyPr anchor="t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5" name="Title 94"/>
          <p:cNvSpPr>
            <a:spLocks noGrp="1"/>
          </p:cNvSpPr>
          <p:nvPr>
            <p:ph type="title"/>
          </p:nvPr>
        </p:nvSpPr>
        <p:spPr>
          <a:xfrm>
            <a:off x="457200" y="4463568"/>
            <a:ext cx="83058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17.04.2013</a:t>
            </a:fld>
            <a:endParaRPr lang="ru-RU"/>
          </a:p>
        </p:txBody>
      </p:sp>
      <p:sp>
        <p:nvSpPr>
          <p:cNvPr id="91" name="Footer Placeholder 9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2" name="Slide Number Placeholder 9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17.04.2013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 algn="ctr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 algn="ctr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17.04.2013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17.04.2013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17.04.2013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00400" y="273050"/>
            <a:ext cx="54864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17.04.2013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37" name="Rectangle 36"/>
          <p:cNvSpPr/>
          <p:nvPr/>
        </p:nvSpPr>
        <p:spPr>
          <a:xfrm>
            <a:off x="0" y="1563624"/>
            <a:ext cx="2761488" cy="3313176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cxnSp>
        <p:nvCxnSpPr>
          <p:cNvPr id="39" name="Straight Connector 38"/>
          <p:cNvCxnSpPr/>
          <p:nvPr/>
        </p:nvCxnSpPr>
        <p:spPr>
          <a:xfrm rot="5400000">
            <a:off x="1128157" y="3221339"/>
            <a:ext cx="3017520" cy="794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0" y="1712976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>
            <a:off x="0" y="4733544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901952"/>
            <a:ext cx="2377440" cy="137160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tabLst>
                <a:tab pos="3830638" algn="l"/>
              </a:tabLst>
              <a:defRPr lang="en-US" sz="2600" b="1" kern="1200" cap="none" spc="20" baseline="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400" y="3273552"/>
            <a:ext cx="2377440" cy="1371600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200400" y="381000"/>
            <a:ext cx="5562600" cy="5638800"/>
          </a:xfrm>
          <a:solidFill>
            <a:schemeClr val="bg2"/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17.04.2013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33" name="Rectangle 32"/>
          <p:cNvSpPr/>
          <p:nvPr/>
        </p:nvSpPr>
        <p:spPr>
          <a:xfrm>
            <a:off x="0" y="1563624"/>
            <a:ext cx="2761488" cy="3313176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cxnSp>
        <p:nvCxnSpPr>
          <p:cNvPr id="34" name="Straight Connector 33"/>
          <p:cNvCxnSpPr/>
          <p:nvPr/>
        </p:nvCxnSpPr>
        <p:spPr>
          <a:xfrm rot="5400000">
            <a:off x="1128157" y="3221339"/>
            <a:ext cx="3017520" cy="794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0" y="1712976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/>
          <p:cNvCxnSpPr/>
          <p:nvPr/>
        </p:nvCxnSpPr>
        <p:spPr>
          <a:xfrm>
            <a:off x="0" y="4733544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5448" y="1905000"/>
            <a:ext cx="2377440" cy="1371600"/>
          </a:xfrm>
        </p:spPr>
        <p:txBody>
          <a:bodyPr anchor="b">
            <a:normAutofit/>
          </a:bodyPr>
          <a:lstStyle>
            <a:lvl1pPr algn="l">
              <a:defRPr sz="2600" b="1" cap="none" spc="20" baseline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400" y="3276600"/>
            <a:ext cx="2377440" cy="1371600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Rectangle 189"/>
          <p:cNvSpPr/>
          <p:nvPr/>
        </p:nvSpPr>
        <p:spPr>
          <a:xfrm>
            <a:off x="149352" y="137160"/>
            <a:ext cx="8869680" cy="6583680"/>
          </a:xfrm>
          <a:prstGeom prst="rect">
            <a:avLst/>
          </a:prstGeom>
          <a:noFill/>
          <a:ln w="19050" cmpd="sng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1240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17.04.2013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31123" y="6312408"/>
            <a:ext cx="348175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1240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spcBef>
          <a:spcPct val="0"/>
        </a:spcBef>
        <a:buNone/>
        <a:tabLst>
          <a:tab pos="3830638" algn="l"/>
        </a:tabLst>
        <a:defRPr sz="3600" b="1" kern="1200" cap="none" spc="50">
          <a:ln w="13335" cmpd="sng">
            <a:solidFill>
              <a:schemeClr val="accent1">
                <a:lumMod val="50000"/>
              </a:schemeClr>
            </a:solidFill>
            <a:prstDash val="solid"/>
          </a:ln>
          <a:solidFill>
            <a:schemeClr val="accent6">
              <a:tint val="1000"/>
            </a:schemeClr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8872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691640" indent="-18288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6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4884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spcBef>
          <a:spcPct val="20000"/>
        </a:spcBef>
        <a:buClr>
          <a:schemeClr val="accent6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hyperlink" Target="http://ru.wikipedia.org/wiki/%D0%9F%D0%B5%D1%82%D1%80_%D0%A7%D0%B5%D1%80%D0%BD%D1%8F%D0%B2%D1%81%D0%BA%D0%B8%D0%B9#cite_note-1" TargetMode="Externa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/>
              <a:t>Ученицы 10арх класса</a:t>
            </a:r>
          </a:p>
          <a:p>
            <a:r>
              <a:rPr lang="ru-RU" dirty="0" smtClean="0"/>
              <a:t>Гетьман Валерии	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0" y="2373853"/>
            <a:ext cx="4824536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Океан Эльзы</a:t>
            </a:r>
            <a:endParaRPr lang="ru-RU" sz="5400" b="1" cap="none" spc="0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2">
                      <a:tint val="10000"/>
                      <a:satMod val="155000"/>
                    </a:schemeClr>
                  </a:gs>
                  <a:gs pos="60000">
                    <a:schemeClr val="accent2">
                      <a:tint val="30000"/>
                      <a:satMod val="155000"/>
                    </a:schemeClr>
                  </a:gs>
                  <a:gs pos="100000">
                    <a:schemeClr val="accent2">
                      <a:tint val="73000"/>
                      <a:satMod val="155000"/>
                    </a:schemeClr>
                  </a:gs>
                </a:gsLst>
                <a:lin ang="5400000"/>
              </a:gra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416674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Денис Глинин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украинский музыкант, ударник рок-группы «Океан Ельзи</a:t>
            </a:r>
            <a:r>
              <a:rPr lang="ru-RU" dirty="0" smtClean="0"/>
              <a:t>».</a:t>
            </a:r>
            <a:r>
              <a:rPr lang="ru-RU" dirty="0"/>
              <a:t> Родился 21 октября 1971 года во Львове.</a:t>
            </a:r>
          </a:p>
          <a:p>
            <a:r>
              <a:rPr lang="ru-RU" dirty="0"/>
              <a:t>Окончил Национальный университет «Львовская политехника» по специальности «экономист-энергетик».</a:t>
            </a:r>
          </a:p>
          <a:p>
            <a:r>
              <a:rPr lang="ru-RU" dirty="0"/>
              <a:t>С 1992 года начинает «ударными» темпами играть в группе Клан Тишины. В 1994 году стал участником группы </a:t>
            </a:r>
            <a:r>
              <a:rPr lang="ru-RU" b="1" dirty="0"/>
              <a:t>Океан Ельзи</a:t>
            </a:r>
            <a:r>
              <a:rPr lang="ru-RU" dirty="0"/>
              <a:t>, после того, как Клан Тишины прекратил своё существование.</a:t>
            </a:r>
          </a:p>
          <a:p>
            <a:r>
              <a:rPr lang="ru-RU" dirty="0"/>
              <a:t>В настоящее время является неотъемлемой, ударной и очень ответственной частью группы Океан Ельзи!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633594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/>
              <a:t>Денис </a:t>
            </a:r>
            <a:r>
              <a:rPr lang="ru-RU" dirty="0" smtClean="0"/>
              <a:t>Дудко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510" y="1340768"/>
            <a:ext cx="3988538" cy="5318051"/>
          </a:xfrm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2" y="1241878"/>
            <a:ext cx="4862314" cy="53161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113817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Денис </a:t>
            </a:r>
            <a:r>
              <a:rPr lang="ru-RU" dirty="0"/>
              <a:t>Д</a:t>
            </a:r>
            <a:r>
              <a:rPr lang="ru-RU" dirty="0" smtClean="0"/>
              <a:t>удко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sz="1600" dirty="0"/>
              <a:t>украинский певец, бас-гитарист рок-группы «Океан Ельзи</a:t>
            </a:r>
            <a:r>
              <a:rPr lang="ru-RU" sz="1600" dirty="0" smtClean="0"/>
              <a:t>»</a:t>
            </a:r>
          </a:p>
          <a:p>
            <a:r>
              <a:rPr lang="ru-RU" sz="1600" dirty="0"/>
              <a:t>Профессионально музыкой начал заниматься с шести лет, пройдя сначала детскую музыкальную школу по классу виолончели, затем средне-специальную школу-интернат по классу контрабаса, после чего поступил на джазовое отделение нынешнего Харьковского государственного университета искусств им. И.П. </a:t>
            </a:r>
            <a:r>
              <a:rPr lang="ru-RU" sz="1600" dirty="0" err="1"/>
              <a:t>Котляревского</a:t>
            </a:r>
            <a:r>
              <a:rPr lang="ru-RU" sz="1600" dirty="0"/>
              <a:t> на класс джазового контрабаса и бас-гитары. После окончания института в 1998 году преподавал класс контрабаса и бас-гитары в Харьковском музыкальном училище им. Б. Н. </a:t>
            </a:r>
            <a:r>
              <a:rPr lang="ru-RU" sz="1600" dirty="0" err="1"/>
              <a:t>Лятошинского</a:t>
            </a:r>
            <a:r>
              <a:rPr lang="ru-RU" sz="1600" dirty="0"/>
              <a:t>, в Харьковском институте искусств им. И. П. </a:t>
            </a:r>
            <a:r>
              <a:rPr lang="ru-RU" sz="1600" dirty="0" err="1"/>
              <a:t>Котляревского</a:t>
            </a:r>
            <a:r>
              <a:rPr lang="ru-RU" sz="1600" dirty="0"/>
              <a:t> и Харьковской академии культуры</a:t>
            </a:r>
            <a:r>
              <a:rPr lang="ru-RU" sz="1600" dirty="0" smtClean="0"/>
              <a:t>.</a:t>
            </a:r>
            <a:r>
              <a:rPr lang="ru-RU" sz="1600" dirty="0"/>
              <a:t> Начиная с 2000-х годов играл в одном из лучших джазовых проектов Украины «</a:t>
            </a:r>
            <a:r>
              <a:rPr lang="ru-RU" sz="1600" dirty="0" err="1"/>
              <a:t>Сxід-Side</a:t>
            </a:r>
            <a:r>
              <a:rPr lang="ru-RU" sz="1600" dirty="0"/>
              <a:t>», регулярные выступления с признанными мастерами джаза – Давидом </a:t>
            </a:r>
            <a:r>
              <a:rPr lang="ru-RU" sz="1600" dirty="0" err="1"/>
              <a:t>Голощекиным</a:t>
            </a:r>
            <a:r>
              <a:rPr lang="ru-RU" sz="1600" dirty="0"/>
              <a:t>, Игорем Бутманом, Леонидом и Николаем </a:t>
            </a:r>
            <a:r>
              <a:rPr lang="ru-RU" sz="1600" dirty="0" err="1"/>
              <a:t>Винцкевичами</a:t>
            </a:r>
            <a:r>
              <a:rPr lang="ru-RU" sz="1600" dirty="0"/>
              <a:t>, Андреем </a:t>
            </a:r>
            <a:r>
              <a:rPr lang="ru-RU" sz="1600" dirty="0" err="1"/>
              <a:t>Кондаковым</a:t>
            </a:r>
            <a:r>
              <a:rPr lang="ru-RU" sz="1600" dirty="0"/>
              <a:t>, Анатолием Герасимовым, Валерием Пономаревым и многими другими. В 2001-м году в рамках совместного проекта с Владимиром </a:t>
            </a:r>
            <a:r>
              <a:rPr lang="ru-RU" sz="1600" dirty="0" err="1"/>
              <a:t>Шабалтасом</a:t>
            </a:r>
            <a:r>
              <a:rPr lang="ru-RU" sz="1600" dirty="0"/>
              <a:t> «</a:t>
            </a:r>
            <a:r>
              <a:rPr lang="ru-RU" sz="1600" dirty="0" err="1"/>
              <a:t>ДуШа</a:t>
            </a:r>
            <a:r>
              <a:rPr lang="ru-RU" sz="1600" dirty="0"/>
              <a:t>», становится лауреатом джазового фестиваля-конкурса «</a:t>
            </a:r>
            <a:r>
              <a:rPr lang="ru-RU" sz="1600" dirty="0" err="1"/>
              <a:t>Getxo</a:t>
            </a:r>
            <a:r>
              <a:rPr lang="ru-RU" sz="1600" dirty="0"/>
              <a:t>» в г. Бильбао (Испания).</a:t>
            </a:r>
          </a:p>
          <a:p>
            <a:r>
              <a:rPr lang="ru-RU" sz="1600" dirty="0"/>
              <a:t>С лета 2004 года - бас-гитарист Океан Ельзи. По его словам это случилось так: «лежал дома на диване, позвонил телефон (это был Славик), предложил попробовать поиграть, вот и поиграли…»</a:t>
            </a:r>
          </a:p>
          <a:p>
            <a:endParaRPr lang="ru-RU" sz="1600" dirty="0" smtClean="0"/>
          </a:p>
        </p:txBody>
      </p:sp>
    </p:spTree>
    <p:extLst>
      <p:ext uri="{BB962C8B-B14F-4D97-AF65-F5344CB8AC3E}">
        <p14:creationId xmlns:p14="http://schemas.microsoft.com/office/powerpoint/2010/main" val="1497420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859216" cy="634082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Петр 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ернявский 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052736"/>
            <a:ext cx="4896544" cy="2958329"/>
          </a:xfrm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6" y="3728133"/>
            <a:ext cx="4860032" cy="29362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547677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Петр Чернявский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sz="1600" dirty="0"/>
              <a:t>украинский музыкант, гитарист украинской рок-группы «Океан Ельзи» с 2005 по 2013 год, композитор и музыкальный продюсер</a:t>
            </a:r>
            <a:r>
              <a:rPr lang="ru-RU" sz="1600" dirty="0" smtClean="0"/>
              <a:t>.</a:t>
            </a:r>
            <a:r>
              <a:rPr lang="ru-RU" sz="1600" dirty="0"/>
              <a:t> </a:t>
            </a:r>
            <a:r>
              <a:rPr lang="ru-RU" sz="1600" dirty="0" smtClean="0"/>
              <a:t> Родился 16 </a:t>
            </a:r>
            <a:r>
              <a:rPr lang="ru-RU" sz="1600" dirty="0"/>
              <a:t>апреля 1986 </a:t>
            </a:r>
            <a:r>
              <a:rPr lang="ru-RU" sz="1600" dirty="0" smtClean="0"/>
              <a:t>года.</a:t>
            </a:r>
            <a:r>
              <a:rPr lang="ru-RU" sz="1600" dirty="0"/>
              <a:t> После шести классов обучения в средней школе № 182 (1991—1997) перешел в Русановский лицей (1997—2002). Там же и участвовал в своей первой группе. В 2002 году поступил в НТУУ «Киевский Политехнический Институт» (2002—2005). Музыке профессионально не обучался.</a:t>
            </a:r>
          </a:p>
          <a:p>
            <a:r>
              <a:rPr lang="ru-RU" sz="1600" dirty="0"/>
              <a:t>В 2003 году присоединился к группе Абздольц. Также экспериментировал в других независимых музыкальных объединениях. Одним из таких ансамблей была группа ДЗД (День Защиты Детей) с вокалистом Антоном Зайцем. Был автором нескольких песен, а также музыки.</a:t>
            </a:r>
          </a:p>
          <a:p>
            <a:r>
              <a:rPr lang="ru-RU" sz="1600" dirty="0"/>
              <a:t>Весной 2005 приглашен в «Океан Ельзи». Дебютный альбом с группой —«Gloria». По информации выпускающего лейбла Lavina Music, в первые же шесть часов после начала продаж альбом стал платиновым, разойдясь тиражом в более чем 100 тысяч экземпляров. В следующем альбоме —«Міра» (2007) — стал соавтором двух песен «О. Е.». В 2008 участвовал в разработке и записи проекта Святослава Вакарчука«Вночі». В 2009 записал с группой альбом «Dolce Vita», для которого создал музыку к ещё двум песням. Альбом вышел 10 марта 2010 года.</a:t>
            </a:r>
          </a:p>
          <a:p>
            <a:r>
              <a:rPr lang="ru-RU" sz="1600" dirty="0"/>
              <a:t>В августе того же года выступил с певицей Земфирой на фестивале «Новая волна» в Юрмале</a:t>
            </a:r>
            <a:r>
              <a:rPr lang="ru-RU" sz="1600" dirty="0" smtClean="0"/>
              <a:t>.</a:t>
            </a:r>
            <a:r>
              <a:rPr lang="ru-RU" sz="1600" baseline="30000" dirty="0" smtClean="0">
                <a:hlinkClick r:id="rId2"/>
              </a:rPr>
              <a:t>[</a:t>
            </a:r>
            <a:r>
              <a:rPr lang="ru-RU" sz="1600" dirty="0" smtClean="0"/>
              <a:t>В </a:t>
            </a:r>
            <a:r>
              <a:rPr lang="ru-RU" sz="1600" dirty="0"/>
              <a:t>конце 2011 года участвовал в создании проекта Святослава Вакарчука «Брюссель». В этом проекте Пётр выступил как бас-гитарист. Вместе с Милошем Еличем работал музыкальным продюсером проекта</a:t>
            </a:r>
            <a:r>
              <a:rPr lang="ru-RU" sz="1600" dirty="0" smtClean="0"/>
              <a:t>.</a:t>
            </a:r>
            <a:endParaRPr lang="ru-RU" sz="1600" dirty="0"/>
          </a:p>
          <a:p>
            <a:r>
              <a:rPr lang="ru-RU" sz="1600" dirty="0"/>
              <a:t>11 апреля 2013 года из официальных источников поступила информация о прекращении сотрудничества Петра и группы Океан Ельзи.</a:t>
            </a:r>
          </a:p>
          <a:p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26100633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6600" b="0" dirty="0" smtClean="0">
                <a:solidFill>
                  <a:srgbClr val="FFFF00"/>
                </a:solidFill>
              </a:rPr>
              <a:t>Милош Елич</a:t>
            </a:r>
            <a:endParaRPr lang="ru-RU" sz="6600" b="0" dirty="0">
              <a:solidFill>
                <a:srgbClr val="FFFF00"/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418046"/>
            <a:ext cx="4467917" cy="4453955"/>
          </a:xfrm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928" y="3645024"/>
            <a:ext cx="4810371" cy="29062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88653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Милош Елич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ru-RU" dirty="0"/>
              <a:t> сербский музыкант, клавишник украинской группы «Океан Ельзи</a:t>
            </a:r>
            <a:r>
              <a:rPr lang="ru-RU" dirty="0" smtClean="0"/>
              <a:t>».</a:t>
            </a:r>
          </a:p>
          <a:p>
            <a:r>
              <a:rPr lang="ru-RU" dirty="0"/>
              <a:t>Начал заниматься музыкой в 7 лет. Первым коллективом стала любительская группа «The whisper of nature». Окончил музыкальную школу в Нови-Саде и Национальную музыкальную академию имени Чайковского (композиторский факультет).</a:t>
            </a:r>
          </a:p>
          <a:p>
            <a:r>
              <a:rPr lang="ru-RU" dirty="0"/>
              <a:t>Написал гимн сборной Югославии по баскетболу перед чемпионатом мира 2002, который югославы успешно выиграли.</a:t>
            </a:r>
          </a:p>
          <a:p>
            <a:r>
              <a:rPr lang="ru-RU" dirty="0"/>
              <a:t>В 2004 году встретился с участниками группы «Океан Ельзи» по поводу аранжировки для струнного квартета акустической программы «Тихий Океан», что и стало началом выступления Милоша в группе. Помимо выступлений в "Океане Ельзи", Милош сочиняет музыку для театра, кино, фортепианных исполнителей, а также является автором оркестровок акустических проектов Вакарчука.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65412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124744"/>
            <a:ext cx="8862684" cy="5354538"/>
          </a:xfrm>
        </p:spPr>
      </p:pic>
    </p:spTree>
    <p:extLst>
      <p:ext uri="{BB962C8B-B14F-4D97-AF65-F5344CB8AC3E}">
        <p14:creationId xmlns:p14="http://schemas.microsoft.com/office/powerpoint/2010/main" val="2061340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         </a:t>
            </a:r>
            <a:r>
              <a:rPr lang="ru-RU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Состав группы Океан Эльзы</a:t>
            </a:r>
            <a:endParaRPr lang="ru-RU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3412976"/>
          </a:xfrm>
        </p:spPr>
        <p:txBody>
          <a:bodyPr/>
          <a:lstStyle/>
          <a:p>
            <a:r>
              <a:rPr lang="ru-RU" dirty="0"/>
              <a:t>Денис Глинин (ударные)</a:t>
            </a:r>
            <a:r>
              <a:rPr lang="ru-RU" dirty="0"/>
              <a:t/>
            </a:r>
            <a:br>
              <a:rPr lang="ru-RU" dirty="0"/>
            </a:br>
            <a:r>
              <a:rPr lang="ru-RU" dirty="0"/>
              <a:t>Денис Дудко (бас-гитара)</a:t>
            </a:r>
            <a:r>
              <a:rPr lang="ru-RU" dirty="0"/>
              <a:t/>
            </a:r>
            <a:br>
              <a:rPr lang="ru-RU" dirty="0"/>
            </a:br>
            <a:r>
              <a:rPr lang="ru-RU" dirty="0"/>
              <a:t>Милош Елич (клавишные)</a:t>
            </a:r>
            <a:r>
              <a:rPr lang="ru-RU" dirty="0"/>
              <a:t/>
            </a:r>
            <a:br>
              <a:rPr lang="ru-RU" dirty="0"/>
            </a:br>
            <a:r>
              <a:rPr lang="ru-RU" dirty="0"/>
              <a:t>Петр Чернявский (гитара)</a:t>
            </a:r>
            <a:r>
              <a:rPr lang="ru-RU" dirty="0"/>
              <a:t/>
            </a:r>
            <a:br>
              <a:rPr lang="ru-RU" dirty="0"/>
            </a:br>
            <a:r>
              <a:rPr lang="ru-RU" dirty="0"/>
              <a:t>Святослав Вакарчук (вокал</a:t>
            </a:r>
            <a:r>
              <a:rPr lang="ru-RU" dirty="0" smtClean="0"/>
              <a:t>)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3024976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    «Львовский период»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Датой образования группы считают 12 октября 1994 года. Вокалист Андрей Голяк, гитарист Павел Гудимов, бас-гитарист Юрий Хусточка и ударник Денис </a:t>
            </a:r>
            <a:r>
              <a:rPr lang="ru-RU" dirty="0" smtClean="0"/>
              <a:t>Глинин играли </a:t>
            </a:r>
            <a:r>
              <a:rPr lang="ru-RU" dirty="0"/>
              <a:t>вместе в Клане Тишины, а после знакомства со Святославом </a:t>
            </a:r>
            <a:r>
              <a:rPr lang="ru-RU" dirty="0" smtClean="0"/>
              <a:t>Вакарчуком началась </a:t>
            </a:r>
            <a:r>
              <a:rPr lang="ru-RU" dirty="0"/>
              <a:t>история новой львовской рок-группы. Парни решили назваться </a:t>
            </a:r>
            <a:r>
              <a:rPr lang="ru-RU" i="1" dirty="0"/>
              <a:t>«Океаном Эльзы»</a:t>
            </a:r>
            <a:r>
              <a:rPr lang="ru-RU" dirty="0"/>
              <a:t> и начались регулярные репетиции. Тогда группа играла в основном урбан-рок — смесь поп-музыки и панка. Став популярными во Львове, в начале 1998 года О. Е. переезжает в Киев и готовит материал для первой полноценной пластинки.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1244403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764704"/>
            <a:ext cx="8388424" cy="5068006"/>
          </a:xfrm>
        </p:spPr>
      </p:pic>
    </p:spTree>
    <p:extLst>
      <p:ext uri="{BB962C8B-B14F-4D97-AF65-F5344CB8AC3E}">
        <p14:creationId xmlns:p14="http://schemas.microsoft.com/office/powerpoint/2010/main" val="6769353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                    </a:t>
            </a:r>
            <a:r>
              <a:rPr lang="ru-RU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Первый состав </a:t>
            </a:r>
            <a:endParaRPr lang="ru-RU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ru-RU" dirty="0"/>
              <a:t>Дебютный альбом увидел свет в сентябре 1998 года </a:t>
            </a:r>
            <a:r>
              <a:rPr lang="ru-RU" dirty="0" smtClean="0"/>
              <a:t>,он назывался </a:t>
            </a:r>
            <a:r>
              <a:rPr lang="ru-RU" dirty="0"/>
              <a:t>«</a:t>
            </a:r>
            <a:r>
              <a:rPr lang="ru-RU" i="1" dirty="0"/>
              <a:t>Там, де нас нема</a:t>
            </a:r>
            <a:r>
              <a:rPr lang="ru-RU" dirty="0"/>
              <a:t>». Песни группы занимают первые места в чартах, их лиричность и вокал Святослава Вакарчука завоёвывают фанатов по всей Украине. В 1999 году О. Е. на </a:t>
            </a:r>
            <a:r>
              <a:rPr lang="ru-RU" dirty="0" smtClean="0"/>
              <a:t>фестивале </a:t>
            </a:r>
            <a:r>
              <a:rPr lang="ru-RU" i="1" dirty="0" smtClean="0"/>
              <a:t>Таврійські </a:t>
            </a:r>
            <a:r>
              <a:rPr lang="ru-RU" i="1" dirty="0"/>
              <a:t>Ігри</a:t>
            </a:r>
            <a:r>
              <a:rPr lang="ru-RU" dirty="0"/>
              <a:t> получает награду «Прорыв года» и «Лучшая песня» (за композицию </a:t>
            </a:r>
            <a:r>
              <a:rPr lang="ru-RU" i="1" dirty="0"/>
              <a:t>Там, де нас нема</a:t>
            </a:r>
            <a:r>
              <a:rPr lang="ru-RU" dirty="0"/>
              <a:t>). В начале 2000 </a:t>
            </a:r>
            <a:r>
              <a:rPr lang="ru-RU" dirty="0" smtClean="0"/>
              <a:t>года группа </a:t>
            </a:r>
            <a:r>
              <a:rPr lang="ru-RU" dirty="0"/>
              <a:t>завершила работу над другой пластинкой — «</a:t>
            </a:r>
            <a:r>
              <a:rPr lang="ru-RU" i="1" dirty="0" smtClean="0"/>
              <a:t>Я на небі був</a:t>
            </a:r>
            <a:r>
              <a:rPr lang="ru-RU" dirty="0"/>
              <a:t>». Уже после её записи к О. Е. присоединился </a:t>
            </a:r>
            <a:r>
              <a:rPr lang="ru-RU" dirty="0" smtClean="0"/>
              <a:t>клавишник Дмитрий </a:t>
            </a:r>
            <a:r>
              <a:rPr lang="ru-RU" dirty="0"/>
              <a:t>Шуров и начались выступления и репетиции в новом составе. Два раза подряд (2000 и 2001) на </a:t>
            </a:r>
            <a:r>
              <a:rPr lang="ru-RU" dirty="0" smtClean="0"/>
              <a:t>Таврийских  </a:t>
            </a:r>
            <a:r>
              <a:rPr lang="ru-RU" dirty="0"/>
              <a:t>Играх О. Е. был лауреатом в категории «Лучшая поп-группа». В 2001 году группа записывает лучший по мнению большинства критиков альбом украинской рок-музыки — </a:t>
            </a:r>
            <a:r>
              <a:rPr lang="ru-RU" i="1" dirty="0"/>
              <a:t>Модель</a:t>
            </a:r>
            <a:r>
              <a:rPr lang="ru-RU" dirty="0"/>
              <a:t>. В этом же году О. Е. сотрудничает с компанией «Пепси» и гастролирует по Украине. После выхода пластинки «</a:t>
            </a:r>
            <a:r>
              <a:rPr lang="ru-RU" i="1" dirty="0"/>
              <a:t>Суперсиметрія</a:t>
            </a:r>
            <a:r>
              <a:rPr lang="ru-RU" dirty="0"/>
              <a:t>» (2003) летом следующего 2004 года группу покинули басист Юрий Хусточка и клавишник Дмитрий Шуров, а в 2005 году сольную карьеру начал и гитарист Павел Гудимов.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2502261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Новый состав и популярность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ru-RU" dirty="0"/>
              <a:t>С 2004 года в группе играют басист Денис Дудко (бывший контрабасист харьковского </a:t>
            </a:r>
            <a:r>
              <a:rPr lang="ru-RU" dirty="0" smtClean="0"/>
              <a:t>джаз- бэнда  «</a:t>
            </a:r>
            <a:r>
              <a:rPr lang="ru-RU" dirty="0"/>
              <a:t>Схід-Side») и сербский клавишник Милош Елич. В 2005 году к О. Е. присоединился гитарист Петр Чернявский.</a:t>
            </a:r>
          </a:p>
          <a:p>
            <a:r>
              <a:rPr lang="ru-RU" dirty="0"/>
              <a:t>Вокалист Святослав Вакарчук, как посол доброй воли Программы развития ООН для молодежи на Украине участвует в большинстве социальных и культурных проектов. Кроме того, все деньги, вырученные от продаж сингла </a:t>
            </a:r>
            <a:r>
              <a:rPr lang="ru-RU" dirty="0" smtClean="0"/>
              <a:t> </a:t>
            </a:r>
            <a:r>
              <a:rPr lang="ru-RU" i="1" dirty="0" smtClean="0"/>
              <a:t>Веселі</a:t>
            </a:r>
            <a:r>
              <a:rPr lang="ru-RU" i="1" dirty="0"/>
              <a:t>, брате, часи настали…</a:t>
            </a:r>
            <a:r>
              <a:rPr lang="ru-RU" dirty="0"/>
              <a:t>, были переданы детскому саду в городе Макеевке.</a:t>
            </a:r>
          </a:p>
          <a:p>
            <a:r>
              <a:rPr lang="ru-RU" dirty="0"/>
              <a:t>22 сентября 2005 года в Киеве «Океан Эльзы» презентовали свой пятый студийный альбом «GLORIA». По информации выпускающего лейбла Lavina Music, в первые же шесть часов после начала продаж альбом стал платиновым, разойдясь тиражом в более чем 100 тысяч экземпляров.</a:t>
            </a:r>
          </a:p>
          <a:p>
            <a:r>
              <a:rPr lang="ru-RU" dirty="0"/>
              <a:t>Осенью 2005 года успешно прошёл тур по Украине в поддержку альбома «GLORIA», который начался и завершился в киевском Дворце Спорта. Концертный тур 2007 года в поддержку альбома «Міра» превзошёл все ожидания поклонников группы.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8226054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260648"/>
            <a:ext cx="8229600" cy="1143000"/>
          </a:xfrm>
        </p:spPr>
        <p:txBody>
          <a:bodyPr>
            <a:normAutofit/>
          </a:bodyPr>
          <a:lstStyle/>
          <a:p>
            <a:r>
              <a:rPr lang="ru-RU" sz="4000" b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«Dolce Vita</a:t>
            </a:r>
            <a:r>
              <a:rPr lang="ru-RU" sz="4000" b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»</a:t>
            </a:r>
            <a:endParaRPr lang="ru-RU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ru-RU" dirty="0"/>
              <a:t>В конце 2008 года Святослав Вакарчук сложил свои полномочия в качестве депутата Верховной рады Украины, с целью вновь заняться музыкой, которой он не занимался чуть меньше года. В ноябре 2009 года стало известно о скором выходе нового альбома названия которого ещё не было придумано, первый интернет- сингл вышел в этом же месяце и назывался «Я так хо́чу», также интернет-</a:t>
            </a:r>
            <a:r>
              <a:rPr lang="ru-RU" dirty="0" err="1"/>
              <a:t>синглом</a:t>
            </a:r>
            <a:r>
              <a:rPr lang="ru-RU" dirty="0"/>
              <a:t> была выпущена композиция «Dolce Vita». Над новым альбомом музыканты работали полгода с июля 2009 года — по февраль 2010 года.</a:t>
            </a:r>
          </a:p>
          <a:p>
            <a:r>
              <a:rPr lang="ru-RU" dirty="0"/>
              <a:t>10 марта 2010 года вышел 7 студийный альбом — «Dolce Vita» — после 3 лет перерыва между студийными работами группы, за ним следовал большой «Dolce Vita тур» который продолжился, до конца 2010 года и закончился финальным концертом в Киеве, 3 декабря, за это время группа дала около 100 концертов в России, Украине, Белоруссии, Армении, Западной Европе, США и Канаде. Группа вернулась вновь на рабочий лад. С новой студийной работы группы, как всегда остались не изданные на альбоме песни — музыканты говорят, что следующий альбом группы скорее всего будет двойным, но произойдёт это не раньше2011 года.</a:t>
            </a:r>
          </a:p>
          <a:p>
            <a:r>
              <a:rPr lang="ru-RU" dirty="0"/>
              <a:t>В начале 2011 года Святослав Вакарчук заявил о начале работы над своим новым сольным проектом, в котором, как и в предыдущем сольном альбоме Вночi будут участвовать музыканты Океана Эльзы. По словам Святослава его новая сольная работа будет отличаться от его предыдущего проекта </a:t>
            </a:r>
            <a:r>
              <a:rPr lang="ru-RU" dirty="0" smtClean="0"/>
              <a:t>«</a:t>
            </a:r>
            <a:r>
              <a:rPr lang="ru-RU" dirty="0" err="1" smtClean="0"/>
              <a:t>Вночi»и</a:t>
            </a:r>
            <a:r>
              <a:rPr lang="ru-RU" dirty="0" smtClean="0"/>
              <a:t> </a:t>
            </a:r>
            <a:r>
              <a:rPr lang="ru-RU" dirty="0"/>
              <a:t>так же от творчества группы Океан Эльзы. Запись произойдет в Калифорнии и сольный альбом будет иметь рок-н-рольный оттенок.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5183077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             </a:t>
            </a:r>
            <a:r>
              <a:rPr lang="ru-RU" dirty="0" smtClean="0"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Альбомы </a:t>
            </a:r>
            <a:endParaRPr lang="ru-RU" dirty="0">
              <a:solidFill>
                <a:schemeClr val="accent5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1999 — Там, де нас нема</a:t>
            </a:r>
          </a:p>
          <a:p>
            <a:r>
              <a:rPr lang="ru-RU" dirty="0"/>
              <a:t>2000 — Я на небі був</a:t>
            </a:r>
          </a:p>
          <a:p>
            <a:r>
              <a:rPr lang="ru-RU" dirty="0"/>
              <a:t>2001 — Модель</a:t>
            </a:r>
          </a:p>
          <a:p>
            <a:r>
              <a:rPr lang="ru-RU" dirty="0"/>
              <a:t>2003 — Суперсиметрія</a:t>
            </a:r>
          </a:p>
          <a:p>
            <a:r>
              <a:rPr lang="ru-RU" dirty="0"/>
              <a:t>2005 — Gloria</a:t>
            </a:r>
          </a:p>
          <a:p>
            <a:r>
              <a:rPr lang="ru-RU" dirty="0"/>
              <a:t>2007 — Міра</a:t>
            </a:r>
          </a:p>
          <a:p>
            <a:r>
              <a:rPr lang="ru-RU" dirty="0"/>
              <a:t>2010 — Dolce Vita</a:t>
            </a:r>
          </a:p>
          <a:p>
            <a:r>
              <a:rPr lang="ru-RU" dirty="0"/>
              <a:t>2013 — Земля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058980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Квартет "Океан Ельзи" сразу же стал </a:t>
            </a:r>
            <a:r>
              <a:rPr lang="ru-RU" dirty="0" err="1"/>
              <a:t>стал</a:t>
            </a:r>
            <a:r>
              <a:rPr lang="ru-RU" dirty="0"/>
              <a:t> одним из самых активных представителей львовской рок-</a:t>
            </a:r>
            <a:r>
              <a:rPr lang="ru-RU" dirty="0" err="1"/>
              <a:t>тусовки,хотя</a:t>
            </a:r>
            <a:r>
              <a:rPr lang="ru-RU" dirty="0"/>
              <a:t> и исполнял несвойственную для этого города музыку-так называемый урбан-рок(смесь панка и поп-музыки).Уже в декабре группа </a:t>
            </a:r>
            <a:r>
              <a:rPr lang="ru-RU" dirty="0" err="1"/>
              <a:t>группа</a:t>
            </a:r>
            <a:r>
              <a:rPr lang="ru-RU" dirty="0"/>
              <a:t> записала в </a:t>
            </a:r>
            <a:r>
              <a:rPr lang="ru-RU" dirty="0" err="1"/>
              <a:t>студии"Ин</a:t>
            </a:r>
            <a:r>
              <a:rPr lang="ru-RU" dirty="0"/>
              <a:t> </a:t>
            </a:r>
            <a:r>
              <a:rPr lang="ru-RU" dirty="0" err="1"/>
              <a:t>Гал</a:t>
            </a:r>
            <a:r>
              <a:rPr lang="ru-RU" dirty="0"/>
              <a:t> </a:t>
            </a:r>
            <a:r>
              <a:rPr lang="ru-RU" dirty="0" err="1"/>
              <a:t>Вокс"мини-альбом,которій</a:t>
            </a:r>
            <a:r>
              <a:rPr lang="ru-RU" dirty="0"/>
              <a:t> так и назывался "</a:t>
            </a:r>
            <a:r>
              <a:rPr lang="ru-RU" dirty="0" err="1"/>
              <a:t>Демо</a:t>
            </a:r>
            <a:r>
              <a:rPr lang="ru-RU" dirty="0"/>
              <a:t>",а через год на местном телевидении второй -"</a:t>
            </a:r>
            <a:r>
              <a:rPr lang="ru-RU" dirty="0" err="1"/>
              <a:t>Анплагет</a:t>
            </a:r>
            <a:r>
              <a:rPr lang="ru-RU" dirty="0"/>
              <a:t>".Осенью 1996 года Океан Ельзи занимает второе место на фестивале "Перлини </a:t>
            </a:r>
            <a:r>
              <a:rPr lang="ru-RU" dirty="0" err="1"/>
              <a:t>сезону".Тогда</a:t>
            </a:r>
            <a:r>
              <a:rPr lang="ru-RU" dirty="0"/>
              <a:t> же МО "</a:t>
            </a:r>
            <a:r>
              <a:rPr lang="ru-RU" dirty="0" err="1"/>
              <a:t>Гарба</a:t>
            </a:r>
            <a:r>
              <a:rPr lang="ru-RU" dirty="0"/>
              <a:t>" выпускает макси-сингл "</a:t>
            </a:r>
            <a:r>
              <a:rPr lang="ru-RU" dirty="0" err="1"/>
              <a:t>Будинок</a:t>
            </a:r>
            <a:r>
              <a:rPr lang="ru-RU" dirty="0"/>
              <a:t> зі </a:t>
            </a:r>
            <a:r>
              <a:rPr lang="ru-RU" dirty="0" err="1"/>
              <a:t>скла</a:t>
            </a:r>
            <a:r>
              <a:rPr lang="ru-RU" dirty="0"/>
              <a:t>".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1259395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79512" y="2276872"/>
            <a:ext cx="8784000" cy="864000"/>
          </a:xfrm>
          <a:prstGeom prst="rect">
            <a:avLst/>
          </a:prstGeom>
          <a:noFill/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Спасибо за внимание </a:t>
            </a:r>
            <a:endParaRPr lang="ru-RU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614926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692696"/>
            <a:ext cx="8312698" cy="5153873"/>
          </a:xfrm>
        </p:spPr>
      </p:pic>
    </p:spTree>
    <p:extLst>
      <p:ext uri="{BB962C8B-B14F-4D97-AF65-F5344CB8AC3E}">
        <p14:creationId xmlns:p14="http://schemas.microsoft.com/office/powerpoint/2010/main" val="8195533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340768"/>
            <a:ext cx="8440555" cy="5233144"/>
          </a:xfrm>
        </p:spPr>
      </p:pic>
    </p:spTree>
    <p:extLst>
      <p:ext uri="{BB962C8B-B14F-4D97-AF65-F5344CB8AC3E}">
        <p14:creationId xmlns:p14="http://schemas.microsoft.com/office/powerpoint/2010/main" val="33835707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700808"/>
            <a:ext cx="8362900" cy="5017740"/>
          </a:xfrm>
        </p:spPr>
      </p:pic>
    </p:spTree>
    <p:extLst>
      <p:ext uri="{BB962C8B-B14F-4D97-AF65-F5344CB8AC3E}">
        <p14:creationId xmlns:p14="http://schemas.microsoft.com/office/powerpoint/2010/main" val="22260198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3728" y="1412776"/>
            <a:ext cx="5263232" cy="5263232"/>
          </a:xfrm>
        </p:spPr>
      </p:pic>
    </p:spTree>
    <p:extLst>
      <p:ext uri="{BB962C8B-B14F-4D97-AF65-F5344CB8AC3E}">
        <p14:creationId xmlns:p14="http://schemas.microsoft.com/office/powerpoint/2010/main" val="34925534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931224" cy="70609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               </a:t>
            </a:r>
            <a:r>
              <a:rPr lang="ru-RU" sz="44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Святослав Вакарчук</a:t>
            </a:r>
            <a:endParaRPr lang="ru-RU" sz="44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908720"/>
            <a:ext cx="5000625" cy="3238500"/>
          </a:xfr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3696" y="3189839"/>
            <a:ext cx="4746104" cy="34765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228678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Святослав Вакарчук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вокал, автор музыки и слов, украинский рок-музыкант, автор песен, политический деятель. Известен как основатель и лидер группы «Океан Ельзи».</a:t>
            </a:r>
          </a:p>
          <a:p>
            <a:r>
              <a:rPr lang="ru-RU" dirty="0"/>
              <a:t>Родился 14 мая 1975 года в Мукачево.</a:t>
            </a:r>
            <a:br>
              <a:rPr lang="ru-RU" dirty="0"/>
            </a:br>
            <a:r>
              <a:rPr lang="ru-RU" dirty="0"/>
              <a:t>Закончил львовскую школу № 4 (с углубленным изучением английского языка) с серебряной медалью. Имеет два высших образования (теоретическая физика и международная экономика), полученные во Львовском государственном университете им. И. Франко. Кандидат физико-математических наук.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46768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332656"/>
            <a:ext cx="7787208" cy="652934"/>
          </a:xfrm>
        </p:spPr>
        <p:txBody>
          <a:bodyPr>
            <a:normAutofit/>
          </a:bodyPr>
          <a:lstStyle/>
          <a:p>
            <a:r>
              <a:rPr lang="ru-RU" dirty="0" smtClean="0"/>
              <a:t>Денис Глинин</a:t>
            </a:r>
            <a:endParaRPr lang="ru-RU" dirty="0"/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980728"/>
            <a:ext cx="3303622" cy="4525963"/>
          </a:xfrm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4" y="1323512"/>
            <a:ext cx="5658290" cy="45266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320688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1" dur="5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2" dur="5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3" dur="5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4" dur="5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Паркет">
  <a:themeElements>
    <a:clrScheme name="Стандартная">
      <a:dk1>
        <a:sysClr val="windowText" lastClr="000000"/>
      </a:dk1>
      <a:lt1>
        <a:sysClr val="window" lastClr="C8E0D8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Обычная">
      <a:majorFont>
        <a:latin typeface="Tw Cen MT"/>
        <a:ea typeface=""/>
        <a:cs typeface=""/>
        <a:font script="Grek" typeface="Calibri"/>
        <a:font script="Cyrl" typeface="Calibri"/>
        <a:font script="Jpan" typeface="HG創英角ｺﾞｼｯｸUB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創英角ｺﾞｼｯｸUB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Паркет">
      <a:fillStyleLst>
        <a:solidFill>
          <a:schemeClr val="phClr"/>
        </a:solidFill>
        <a:gradFill rotWithShape="1">
          <a:gsLst>
            <a:gs pos="0">
              <a:schemeClr val="phClr">
                <a:tint val="79000"/>
                <a:satMod val="180000"/>
              </a:schemeClr>
            </a:gs>
            <a:gs pos="65000">
              <a:schemeClr val="phClr">
                <a:tint val="52000"/>
                <a:satMod val="250000"/>
              </a:schemeClr>
            </a:gs>
            <a:gs pos="100000">
              <a:schemeClr val="phClr">
                <a:tint val="29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8700000"/>
            </a:lightRig>
          </a:scene3d>
          <a:sp3d contourW="12700" prstMaterial="dkEdge">
            <a:bevelT w="0" h="0" prst="relaxedInset"/>
            <a:contourClr>
              <a:schemeClr val="phClr">
                <a:shade val="65000"/>
                <a:satMod val="15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13200000"/>
            </a:lightRig>
          </a:scene3d>
          <a:sp3d prstMaterial="dkEdge">
            <a:bevelT w="63500" h="50800" prst="relaxedIns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hade val="95000"/>
                <a:satMod val="200000"/>
              </a:schemeClr>
            </a:gs>
            <a:gs pos="53000">
              <a:schemeClr val="phClr">
                <a:shade val="60000"/>
                <a:satMod val="220000"/>
              </a:schemeClr>
            </a:gs>
            <a:gs pos="100000">
              <a:schemeClr val="phClr">
                <a:shade val="45000"/>
                <a:satMod val="22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tint val="83000"/>
                <a:shade val="97000"/>
                <a:satMod val="230000"/>
              </a:schemeClr>
            </a:gs>
            <a:gs pos="100000">
              <a:schemeClr val="phClr">
                <a:shade val="35000"/>
                <a:satMod val="250000"/>
              </a:schemeClr>
            </a:gs>
          </a:gsLst>
          <a:path path="circle">
            <a:fillToRect l="15000" t="50000" r="85000" b="6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Thatch</Template>
  <TotalTime>130</TotalTime>
  <Words>246</Words>
  <Application>Microsoft Office PowerPoint</Application>
  <PresentationFormat>Экран (4:3)</PresentationFormat>
  <Paragraphs>57</Paragraphs>
  <Slides>25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26" baseType="lpstr">
      <vt:lpstr>Паркет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               Святослав Вакарчук</vt:lpstr>
      <vt:lpstr>Святослав Вакарчук</vt:lpstr>
      <vt:lpstr>Денис Глинин</vt:lpstr>
      <vt:lpstr>Денис Глинин</vt:lpstr>
      <vt:lpstr>Денис Дудко</vt:lpstr>
      <vt:lpstr>Денис Дудко</vt:lpstr>
      <vt:lpstr>Петр Чернявский </vt:lpstr>
      <vt:lpstr>Петр Чернявский</vt:lpstr>
      <vt:lpstr>Милош Елич</vt:lpstr>
      <vt:lpstr>Милош Елич</vt:lpstr>
      <vt:lpstr>Презентация PowerPoint</vt:lpstr>
      <vt:lpstr>          Состав группы Океан Эльзы</vt:lpstr>
      <vt:lpstr>                  «Львовский период»</vt:lpstr>
      <vt:lpstr>                     Первый состав </vt:lpstr>
      <vt:lpstr>       Новый состав и популярность</vt:lpstr>
      <vt:lpstr>«Dolce Vita»</vt:lpstr>
      <vt:lpstr>                           Альбомы 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cp:lastModifiedBy>Lera</cp:lastModifiedBy>
  <cp:revision>11</cp:revision>
  <dcterms:modified xsi:type="dcterms:W3CDTF">2013-04-17T18:18:24Z</dcterms:modified>
</cp:coreProperties>
</file>