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94660"/>
  </p:normalViewPr>
  <p:slideViewPr>
    <p:cSldViewPr>
      <p:cViewPr varScale="1">
        <p:scale>
          <a:sx n="100" d="100"/>
          <a:sy n="100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D5A63C1-BC1C-4728-BCF4-EA9A3BAC892B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4E04407-CE55-4C49-9161-490693AB7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Братья Люмьер</a:t>
            </a:r>
            <a:endParaRPr lang="ru-RU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Владислав\Documents\Архив\Презентации\кино\братья 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6136" cy="4256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6993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986636"/>
            <a:ext cx="7315200" cy="188334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78" y="0"/>
            <a:ext cx="4825542" cy="501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3888" cy="501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674648"/>
            <a:ext cx="1895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white"/>
                </a:solidFill>
              </a:rPr>
              <a:t>Луи́ Жа́н Люмье́р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6454" y="4666907"/>
            <a:ext cx="3387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white"/>
                </a:solidFill>
              </a:rPr>
              <a:t>Ог</a:t>
            </a:r>
            <a:r>
              <a:rPr lang="ru-RU" sz="1600" dirty="0">
                <a:solidFill>
                  <a:schemeClr val="bg1"/>
                </a:solidFill>
              </a:rPr>
              <a:t>ю́ст </a:t>
            </a:r>
            <a:r>
              <a:rPr lang="ru-RU" sz="1600" dirty="0">
                <a:solidFill>
                  <a:prstClr val="white"/>
                </a:solidFill>
              </a:rPr>
              <a:t>Луи́ Мари́ Николя́ Люмье́р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4591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слав\Documents\Архив\Презентации\кино\кинетоскоп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4" t="2770" r="2319" b="1714"/>
          <a:stretch/>
        </p:blipFill>
        <p:spPr bwMode="auto">
          <a:xfrm>
            <a:off x="16090" y="13386"/>
            <a:ext cx="4209167" cy="6079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ладислав\Documents\Архив\Презентации\кино\кинетоскоп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57" y="13385"/>
            <a:ext cx="3947143" cy="6072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ладислав\Documents\Архив\Презентации\кино\кинетоскоп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3" r="4226"/>
          <a:stretch/>
        </p:blipFill>
        <p:spPr bwMode="auto">
          <a:xfrm>
            <a:off x="-1" y="0"/>
            <a:ext cx="9144001" cy="5967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9236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1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1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1" b="4088"/>
          <a:stretch/>
        </p:blipFill>
        <p:spPr bwMode="auto">
          <a:xfrm>
            <a:off x="0" y="0"/>
            <a:ext cx="4783209" cy="6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Владислав\Documents\Архив\Презентации\кино\кинематогра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200" y1="93617" x2="68600" y2="84043"/>
                        <a14:foregroundMark x1="92600" y1="50532" x2="72400" y2="42819"/>
                        <a14:foregroundMark x1="53600" y1="21011" x2="53600" y2="21011"/>
                        <a14:foregroundMark x1="54000" y1="20479" x2="54000" y2="20479"/>
                        <a14:foregroundMark x1="97400" y1="86436" x2="97200" y2="96011"/>
                        <a14:foregroundMark x1="96800" y1="49202" x2="85200" y2="45479"/>
                        <a14:foregroundMark x1="97600" y1="85904" x2="97600" y2="49468"/>
                        <a14:backgroundMark x1="98200" y1="53723" x2="98400" y2="74202"/>
                        <a14:backgroundMark x1="98200" y1="73936" x2="98200" y2="89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171400"/>
            <a:ext cx="5012230" cy="3769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0116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34809 0.470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слав\Documents\Архив\Презентации\кино\выход рабочих с фабрики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898"/>
          <a:stretch/>
        </p:blipFill>
        <p:spPr bwMode="auto">
          <a:xfrm>
            <a:off x="0" y="0"/>
            <a:ext cx="9149460" cy="5661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ислав\Documents\Архив\Презентации\кино\выход рабочих с фабрик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82"/>
          <a:stretch/>
        </p:blipFill>
        <p:spPr bwMode="auto">
          <a:xfrm>
            <a:off x="0" y="1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0414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слав\Documents\Архив\Презентации\кино\Pribytie_poezda_1895_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66"/>
          <a:stretch/>
        </p:blipFill>
        <p:spPr bwMode="auto">
          <a:xfrm>
            <a:off x="0" y="0"/>
            <a:ext cx="9144000" cy="5301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ладислав\Documents\Архив\Презентации\кино\завтрак младенц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ладислав\Documents\Архив\Презентации\кино\завтрак младенца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2" r="2323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ладислав\Documents\Архив\Презентации\кино\вылавливание красных рыб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Владислав\Documents\Архив\Презентации\кино\вылавливание красных рыбок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1" cy="6949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Владислав\Documents\Архив\Презентации\кино\вольтижиров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8101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6220" y="0"/>
            <a:ext cx="1874212" cy="68406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/>
              <a:t> В 1896 году братья совершили мировое турне со своим изобретением, посетив  </a:t>
            </a:r>
            <a:r>
              <a:rPr lang="ru-RU" sz="1600" dirty="0" smtClean="0"/>
              <a:t>Лондон, Нью-Йорк</a:t>
            </a:r>
            <a:r>
              <a:rPr lang="ru-RU" sz="1600" dirty="0"/>
              <a:t>, Бомбей. </a:t>
            </a:r>
          </a:p>
        </p:txBody>
      </p:sp>
      <p:pic>
        <p:nvPicPr>
          <p:cNvPr id="1026" name="Picture 2" descr="C:\Users\Владислав\Documents\Архив\Презентации\кино\эдисс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88224" cy="6840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694" y="6502110"/>
            <a:ext cx="1531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Томас Эдисон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4049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vt5827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3672408" cy="5378356"/>
          </a:xfrm>
        </p:spPr>
      </p:pic>
    </p:spTree>
    <p:extLst>
      <p:ext uri="{BB962C8B-B14F-4D97-AF65-F5344CB8AC3E}">
        <p14:creationId xmlns="" xmlns:p14="http://schemas.microsoft.com/office/powerpoint/2010/main" val="3729821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988840"/>
            <a:ext cx="79248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296</TotalTime>
  <Words>35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Перспектива</vt:lpstr>
      <vt:lpstr>Горизонт</vt:lpstr>
      <vt:lpstr>Братья Люмьер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Братья Люмьер</dc:title>
  <dc:creator>Кожевников</dc:creator>
  <cp:lastModifiedBy>Виктория</cp:lastModifiedBy>
  <cp:revision>18</cp:revision>
  <dcterms:created xsi:type="dcterms:W3CDTF">2011-11-16T18:15:59Z</dcterms:created>
  <dcterms:modified xsi:type="dcterms:W3CDTF">2013-10-20T08:49:39Z</dcterms:modified>
</cp:coreProperties>
</file>