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6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2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1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5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9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0E60-E183-43FD-95CA-D7E4E1EE8B8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BAAB-3C32-4F17-91A8-A25FB1570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Тайна ЛЕОНАРДО ДА ВИНЧИ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98" y="1642346"/>
            <a:ext cx="3326176" cy="5215654"/>
          </a:xfrm>
        </p:spPr>
      </p:pic>
    </p:spTree>
    <p:extLst>
      <p:ext uri="{BB962C8B-B14F-4D97-AF65-F5344CB8AC3E}">
        <p14:creationId xmlns:p14="http://schemas.microsoft.com/office/powerpoint/2010/main" val="285627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737"/>
          </a:xfrm>
        </p:spPr>
      </p:pic>
    </p:spTree>
    <p:extLst>
      <p:ext uri="{BB962C8B-B14F-4D97-AF65-F5344CB8AC3E}">
        <p14:creationId xmlns:p14="http://schemas.microsoft.com/office/powerpoint/2010/main" val="108457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56" cy="7061812"/>
          </a:xfrm>
        </p:spPr>
      </p:pic>
    </p:spTree>
    <p:extLst>
      <p:ext uri="{BB962C8B-B14F-4D97-AF65-F5344CB8AC3E}">
        <p14:creationId xmlns:p14="http://schemas.microsoft.com/office/powerpoint/2010/main" val="8540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1508" cy="6858001"/>
          </a:xfrm>
        </p:spPr>
      </p:pic>
    </p:spTree>
    <p:extLst>
      <p:ext uri="{BB962C8B-B14F-4D97-AF65-F5344CB8AC3E}">
        <p14:creationId xmlns:p14="http://schemas.microsoft.com/office/powerpoint/2010/main" val="303660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7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10"/>
            <a:ext cx="6178857" cy="61937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7" y="0"/>
            <a:ext cx="6013143" cy="69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Тайна ЛЕОНАРДО ДА ВИНЧИ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ЛЕОНАРДО ДА ВИНЧИ</dc:title>
  <dc:creator>Пользователь Windows</dc:creator>
  <cp:lastModifiedBy>Пользователь Windows</cp:lastModifiedBy>
  <cp:revision>1</cp:revision>
  <dcterms:created xsi:type="dcterms:W3CDTF">2014-01-31T21:20:15Z</dcterms:created>
  <dcterms:modified xsi:type="dcterms:W3CDTF">2014-01-31T21:30:44Z</dcterms:modified>
</cp:coreProperties>
</file>