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Layouts/slideLayout117.xml" ContentType="application/vnd.openxmlformats-officedocument.presentationml.slideLayout+xml"/>
  <Override PartName="/ppt/slideLayouts/slideLayout13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6" r:id="rId8"/>
    <p:sldMasterId id="2147483758" r:id="rId9"/>
    <p:sldMasterId id="2147483770" r:id="rId10"/>
    <p:sldMasterId id="2147483782" r:id="rId11"/>
    <p:sldMasterId id="2147483795" r:id="rId12"/>
  </p:sldMasterIdLst>
  <p:sldIdLst>
    <p:sldId id="270" r:id="rId13"/>
    <p:sldId id="268" r:id="rId14"/>
    <p:sldId id="259" r:id="rId15"/>
    <p:sldId id="260" r:id="rId16"/>
    <p:sldId id="272" r:id="rId17"/>
    <p:sldId id="269" r:id="rId18"/>
    <p:sldId id="273" r:id="rId19"/>
    <p:sldId id="274" r:id="rId20"/>
    <p:sldId id="262" r:id="rId21"/>
    <p:sldId id="261" r:id="rId22"/>
    <p:sldId id="275" r:id="rId23"/>
    <p:sldId id="258" r:id="rId24"/>
    <p:sldId id="271" r:id="rId25"/>
    <p:sldId id="277" r:id="rId26"/>
    <p:sldId id="276" r:id="rId27"/>
    <p:sldId id="263" r:id="rId28"/>
    <p:sldId id="266" r:id="rId29"/>
    <p:sldId id="279" r:id="rId30"/>
    <p:sldId id="264" r:id="rId31"/>
    <p:sldId id="25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6" d="100"/>
          <a:sy n="56" d="100"/>
        </p:scale>
        <p:origin x="-90" y="-11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47C9B81F-C347-4BEF-BFDF-29C42F48304A}" type="datetimeFigureOut">
              <a:rPr lang="en-US" smtClean="0"/>
              <a:pPr/>
              <a:t>2/12/2014</a:t>
            </a:fld>
            <a:endParaRPr lang="en-US"/>
          </a:p>
        </p:txBody>
      </p:sp>
      <p:sp>
        <p:nvSpPr>
          <p:cNvPr id="19" name="Нижний колонтитул 18"/>
          <p:cNvSpPr>
            <a:spLocks noGrp="1"/>
          </p:cNvSpPr>
          <p:nvPr>
            <p:ph type="ftr" sz="quarter" idx="11"/>
          </p:nvPr>
        </p:nvSpPr>
        <p:spPr/>
        <p:txBody>
          <a:bodyPr/>
          <a:lstStyle/>
          <a:p>
            <a:endParaRPr kumimoji="0" lang="en-US"/>
          </a:p>
        </p:txBody>
      </p:sp>
      <p:sp>
        <p:nvSpPr>
          <p:cNvPr id="27" name="Номер слайда 2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7C9B81F-C347-4BEF-BFDF-29C42F48304A}" type="datetimeFigureOut">
              <a:rPr lang="en-US" smtClean="0"/>
              <a:pPr/>
              <a:t>2/12/2014</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7C9B81F-C347-4BEF-BFDF-29C42F48304A}" type="datetimeFigureOut">
              <a:rPr lang="en-US" smtClean="0"/>
              <a:pPr/>
              <a:t>2/12/2014</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FC5690E-EDDE-492F-89AA-CDC71589D3F7}" type="slidenum">
              <a:rPr lang="ru-RU"/>
              <a:pPr/>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904DBC-267E-4147-9769-7D3BEB752622}" type="slidenum">
              <a:rPr lang="ru-RU" smtClean="0"/>
              <a:pPr/>
              <a:t>‹#›</a:t>
            </a:fld>
            <a:endParaRPr lang="ru-RU"/>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820DFB69-0517-4946-88B6-7D8150B78163}"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820DFB69-0517-4946-88B6-7D8150B78163}"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7DC69FD-DB72-41E7-AA28-FD9E7C0B0529}" type="slidenum">
              <a:rPr lang="ru-RU"/>
              <a:pPr/>
              <a:t>‹#›</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F7B00D-9756-4B1F-8AB3-F05660B2613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0DFB69-0517-4946-88B6-7D8150B78163}"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F45E412-E743-4C02-A78A-259CC7A8D717}"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D3B0CA70-E775-4659-8B84-6AE6AF0335A4}"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F9D5A001-440D-4328-87A9-0BD5FD7027CA}"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6682AABB-25F7-402B-87A6-C16C06D96C0D}"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FE6BF9A8-C215-4479-81F3-161A250A37B1}"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F1AC39C-9DBC-4C4F-A40F-2D31A825F5EA}"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7C9B81F-C347-4BEF-BFDF-29C42F48304A}" type="datetimeFigureOut">
              <a:rPr lang="en-US" smtClean="0"/>
              <a:pPr/>
              <a:t>2/12/2014</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66E9080-FEE1-48B5-82FF-9992F2EE6AEA}"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77381A0-886D-48A7-B078-E632FE822842}"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2F73529-A8F9-4BED-ABFC-3942247574C0}" type="slidenum">
              <a:rPr lang="ru-RU"/>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9177C39-CC6F-4BA4-A149-1EC0C7A56A47}"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D0D7269-B597-46DB-94C8-25D1FADCADEE}"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535FFE3-4B87-4F4E-A4BC-B22AF4AB54B4}"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7D7453E-2955-431F-87F4-67B9A6A2C673}"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B9EBF83-385C-457E-8E58-0945D2C5166D}"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9A67E44-5A01-4DD0-9E20-0686D052AB90}"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2123598-81AB-4854-B640-1020353E5FC5}"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B56CB25-334A-4265-9B8F-E21A3F693A8C}"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F8B5CE9-45CE-4A8A-B6C5-2E665DBDDBF9}" type="datetimeFigureOut">
              <a:rPr lang="ru-RU"/>
              <a:pPr>
                <a:defRPr/>
              </a:pPr>
              <a:t>12.02.2014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327E2CA-CD90-4EA7-92C0-6132B6C4E829}"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AE96ECF5-AFE5-42AE-A460-F9BA0061FA0E}" type="datetimeFigureOut">
              <a:rPr lang="ru-RU"/>
              <a:pPr>
                <a:defRPr/>
              </a:pPr>
              <a:t>12.02.2014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8E87A2F-74D0-420A-B3EA-250E70CCB68C}"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7653DB8-1212-4FB0-BE18-E19FD636EA63}" type="datetimeFigureOut">
              <a:rPr lang="ru-RU"/>
              <a:pPr>
                <a:defRPr/>
              </a:pPr>
              <a:t>12.02.2014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E1A29E2-6ED7-4E88-9652-B8777B0306C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7C9B81F-C347-4BEF-BFDF-29C42F48304A}" type="datetimeFigureOut">
              <a:rPr lang="en-US" smtClean="0"/>
              <a:pPr/>
              <a:t>2/12/2014</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D4F8DFD-7A4C-4783-8C0B-C5A1E6A1F6D9}"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0B8864E-82CB-44E1-A0E5-22416CCF4864}"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CFFCB90-13E9-4F85-B6F6-8CB164150941}"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F7F776B-1081-4947-83B5-C4BB087DD25E}"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10C7A6B-EEDE-44D1-BE61-96977FD3043F}"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066C06-B6B3-4092-8213-020EE284D9A6}"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B728385-8C3E-4AC8-83AD-83589912B3F3}"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6B21154-58D5-4D08-AFB3-527B5B9846E6}"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8B488-6B77-4B03-B31A-9CFF65AD473B}" type="slidenum">
              <a:rPr lang="ru-RU" smtClean="0"/>
              <a:pPr/>
              <a:t>‹#›</a:t>
            </a:fld>
            <a:endParaRPr lang="ru-RU"/>
          </a:p>
        </p:txBody>
      </p:sp>
      <p:pic>
        <p:nvPicPr>
          <p:cNvPr id="7" name="Рисунок 6" descr="sakura.pn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7C9B81F-C347-4BEF-BFDF-29C42F48304A}" type="datetimeFigureOut">
              <a:rPr lang="en-US" smtClean="0"/>
              <a:pPr/>
              <a:t>2/12/2014</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8B488-6B77-4B03-B31A-9CFF65AD473B}" type="slidenum">
              <a:rPr lang="ru-RU" smtClean="0"/>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Рисунок 6" descr="0_5ddb9_5124e938_XL.png"/>
          <p:cNvPicPr>
            <a:picLocks noChangeAspect="1"/>
          </p:cNvPicPr>
          <p:nvPr userDrawn="1"/>
        </p:nvPicPr>
        <p:blipFill>
          <a:blip r:embed="rId2"/>
          <a:stretch>
            <a:fillRect/>
          </a:stretch>
        </p:blipFill>
        <p:spPr>
          <a:xfrm rot="16200000">
            <a:off x="1156946" y="-1143685"/>
            <a:ext cx="6858024" cy="9145345"/>
          </a:xfrm>
          <a:prstGeom prst="rect">
            <a:avLst/>
          </a:prstGeom>
        </p:spPr>
      </p:pic>
      <p:sp>
        <p:nvSpPr>
          <p:cNvPr id="2" name="Заголовок 1"/>
          <p:cNvSpPr>
            <a:spLocks noGrp="1"/>
          </p:cNvSpPr>
          <p:nvPr>
            <p:ph type="ctrTitle"/>
          </p:nvPr>
        </p:nvSpPr>
        <p:spPr>
          <a:xfrm>
            <a:off x="685800" y="2130425"/>
            <a:ext cx="7772400" cy="1470025"/>
          </a:xfrm>
          <a:noFill/>
          <a:ln>
            <a:noFill/>
          </a:ln>
        </p:spPr>
        <p:txBody>
          <a:bodyPr/>
          <a:lstStyle>
            <a:lvl1pPr>
              <a:defRPr>
                <a:solidFill>
                  <a:srgbClr val="003300"/>
                </a:solidFill>
                <a:latin typeface="Arial Black"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accent3">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47C9B81F-C347-4BEF-BFDF-29C42F48304A}" type="datetimeFigureOut">
              <a:rPr lang="en-US" smtClean="0"/>
              <a:pPr/>
              <a:t>2/12/2014</a:t>
            </a:fld>
            <a:endParaRPr lang="en-US"/>
          </a:p>
        </p:txBody>
      </p:sp>
      <p:sp>
        <p:nvSpPr>
          <p:cNvPr id="8" name="Нижний колонтитул 7"/>
          <p:cNvSpPr>
            <a:spLocks noGrp="1"/>
          </p:cNvSpPr>
          <p:nvPr>
            <p:ph type="ftr" sz="quarter" idx="11"/>
          </p:nvPr>
        </p:nvSpPr>
        <p:spPr/>
        <p:txBody>
          <a:bodyPr/>
          <a:lstStyle/>
          <a:p>
            <a:endParaRPr kumimoji="0" lang="en-US" dirty="0"/>
          </a:p>
        </p:txBody>
      </p:sp>
      <p:sp>
        <p:nvSpPr>
          <p:cNvPr id="9" name="Номер слайда 8"/>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6F93F3-CE87-4AD3-A4D3-84F9934A8B7F}" type="slidenum">
              <a:rPr lang="ru-RU" smtClean="0"/>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normAutofit/>
          </a:bodyPr>
          <a:lstStyle>
            <a:lvl1pPr>
              <a:defRPr sz="6600">
                <a:solidFill>
                  <a:schemeClr val="accent2">
                    <a:lumMod val="75000"/>
                  </a:schemeClr>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259632" y="4365104"/>
            <a:ext cx="5976664" cy="7444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81808505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127524974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400763819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37137573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7C9B81F-C347-4BEF-BFDF-29C42F48304A}" type="datetimeFigureOut">
              <a:rPr lang="en-US" smtClean="0"/>
              <a:pPr/>
              <a:t>2/12/2014</a:t>
            </a:fld>
            <a:endParaRPr lang="en-US"/>
          </a:p>
        </p:txBody>
      </p:sp>
      <p:sp>
        <p:nvSpPr>
          <p:cNvPr id="4" name="Нижний колонтитул 3"/>
          <p:cNvSpPr>
            <a:spLocks noGrp="1"/>
          </p:cNvSpPr>
          <p:nvPr>
            <p:ph type="ftr" sz="quarter" idx="11"/>
          </p:nvPr>
        </p:nvSpPr>
        <p:spPr/>
        <p:txBody>
          <a:bodyPr/>
          <a:lstStyle/>
          <a:p>
            <a:endParaRPr kumimoji="0" lang="en-US"/>
          </a:p>
        </p:txBody>
      </p:sp>
      <p:sp>
        <p:nvSpPr>
          <p:cNvPr id="5" name="Номер слайда 4"/>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40156335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398527318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398618962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202195715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4342428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196886759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bg>
      <p:bgPr>
        <a:blipFill dpi="0" rotWithShape="1">
          <a:blip r:embed="rId2" cstate="print">
            <a:lum/>
          </a:blip>
          <a:srcRect/>
          <a:stretch>
            <a:fillRect l="71000" r="-71000"/>
          </a:stretch>
        </a:blipFill>
        <a:effectLst/>
      </p:bgPr>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6394A0-8BFB-4B59-9ABA-10D06AB23F3C}"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90055-5858-4F59-8D62-292681505D6D}" type="slidenum">
              <a:rPr lang="ru-RU" smtClean="0"/>
              <a:pPr/>
              <a:t>‹#›</a:t>
            </a:fld>
            <a:endParaRPr lang="ru-RU"/>
          </a:p>
        </p:txBody>
      </p:sp>
    </p:spTree>
    <p:extLst>
      <p:ext uri="{BB962C8B-B14F-4D97-AF65-F5344CB8AC3E}">
        <p14:creationId xmlns:p14="http://schemas.microsoft.com/office/powerpoint/2010/main" xmlns="" val="77774530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C9B81F-C347-4BEF-BFDF-29C42F48304A}" type="datetimeFigureOut">
              <a:rPr lang="en-US" smtClean="0"/>
              <a:pPr/>
              <a:t>2/12/2014</a:t>
            </a:fld>
            <a:endParaRPr lang="en-US"/>
          </a:p>
        </p:txBody>
      </p:sp>
      <p:sp>
        <p:nvSpPr>
          <p:cNvPr id="3" name="Нижний колонтитул 2"/>
          <p:cNvSpPr>
            <a:spLocks noGrp="1"/>
          </p:cNvSpPr>
          <p:nvPr>
            <p:ph type="ftr" sz="quarter" idx="11"/>
          </p:nvPr>
        </p:nvSpPr>
        <p:spPr/>
        <p:txBody>
          <a:bodyPr/>
          <a:lstStyle/>
          <a:p>
            <a:endParaRPr kumimoji="0" lang="en-US"/>
          </a:p>
        </p:txBody>
      </p:sp>
      <p:sp>
        <p:nvSpPr>
          <p:cNvPr id="4" name="Номер слайда 3"/>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A441D6B-EB0D-4CED-AF74-859D88AA1B8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7C9B81F-C347-4BEF-BFDF-29C42F48304A}" type="datetimeFigureOut">
              <a:rPr lang="en-US" smtClean="0"/>
              <a:pPr/>
              <a:t>2/12/2014</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C7EC33B-4A25-4961-9361-0727C46DAAFE}"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8171877-18A3-4330-8708-7428F2231B52}" type="slidenum">
              <a:rPr lang="ru-RU"/>
              <a:pPr>
                <a:defRPr/>
              </a:pPr>
              <a:t>‹#›</a:t>
            </a:fld>
            <a:endParaRPr lang="ru-R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0654E3F-F373-4D1D-8BA6-1425A390E6CD}"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073FDA7-3DC5-40D0-AD21-2227823FFE6C}" type="slidenum">
              <a:rPr lang="ru-RU"/>
              <a:pPr>
                <a:defRPr/>
              </a:pPr>
              <a:t>‹#›</a:t>
            </a:fld>
            <a:endParaRPr lang="ru-RU"/>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068D5E7-7C63-4DAD-ABA1-88A91CA59697}"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D39C72-A863-44B3-AE67-FE57C140CE3F}" type="slidenum">
              <a:rPr lang="ru-RU"/>
              <a:pPr>
                <a:defRPr/>
              </a:pPr>
              <a:t>‹#›</a:t>
            </a:fld>
            <a:endParaRPr lang="ru-RU"/>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F8D6506-C1C9-46C7-A574-CEE805268AAC}"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438A14D-2AFD-4EB3-BED9-3819C2CC929D}" type="slidenum">
              <a:rPr lang="ru-RU"/>
              <a:pPr>
                <a:defRPr/>
              </a:pPr>
              <a:t>‹#›</a:t>
            </a:fld>
            <a:endParaRPr lang="ru-RU"/>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008D052-2570-4F8F-AFB6-8A736298A422}" type="datetimeFigureOut">
              <a:rPr lang="ru-RU"/>
              <a:pPr>
                <a:defRPr/>
              </a:pPr>
              <a:t>12.02.2014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B48F067-DB38-44C5-9B9F-1AF311A773F0}" type="slidenum">
              <a:rPr lang="ru-RU"/>
              <a:pPr>
                <a:defRPr/>
              </a:pPr>
              <a:t>‹#›</a:t>
            </a:fld>
            <a:endParaRPr lang="ru-RU"/>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A52DA34-BD86-4D9D-B013-FC33E18B0ACD}" type="datetimeFigureOut">
              <a:rPr lang="ru-RU"/>
              <a:pPr>
                <a:defRPr/>
              </a:pPr>
              <a:t>12.02.2014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7B555CE-8E1B-4943-8B1C-62DC4332B859}" type="slidenum">
              <a:rPr lang="ru-RU"/>
              <a:pPr>
                <a:defRPr/>
              </a:pPr>
              <a:t>‹#›</a:t>
            </a:fld>
            <a:endParaRPr lang="ru-RU"/>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C10F7E8-39D7-4D7B-9D0C-EEA0FB4B625B}" type="datetimeFigureOut">
              <a:rPr lang="ru-RU"/>
              <a:pPr>
                <a:defRPr/>
              </a:pPr>
              <a:t>12.02.2014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4F3C26D-7A73-49F0-8129-046E0DF94778}" type="slidenum">
              <a:rPr lang="ru-RU"/>
              <a:pPr>
                <a:defRPr/>
              </a:pPr>
              <a:t>‹#›</a:t>
            </a:fld>
            <a:endParaRPr lang="ru-R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0B42109-3973-4E0A-B5B4-A0E0DBE5B935}"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54B1AC9-04ED-402A-82CB-BFDA7AD5788A}" type="slidenum">
              <a:rPr lang="ru-RU"/>
              <a:pPr>
                <a:defRPr/>
              </a:pPr>
              <a:t>‹#›</a:t>
            </a:fld>
            <a:endParaRPr lang="ru-RU"/>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01841AB-D037-4E27-A043-363285BD84F7}" type="datetimeFigureOut">
              <a:rPr lang="ru-RU"/>
              <a:pPr>
                <a:defRPr/>
              </a:pPr>
              <a:t>12.02.2014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2ED02DA-143A-440B-A463-1351116C9F53}" type="slidenum">
              <a:rPr lang="ru-RU"/>
              <a:pPr>
                <a:defRPr/>
              </a:pPr>
              <a:t>‹#›</a:t>
            </a:fld>
            <a:endParaRPr lang="ru-RU"/>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9D97CF-931D-4625-8CF5-85DA9EE04A6F}"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D734D22-EF97-4261-8535-D8E9C273057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47C9B81F-C347-4BEF-BFDF-29C42F48304A}" type="datetimeFigureOut">
              <a:rPr lang="en-US" smtClean="0"/>
              <a:pPr/>
              <a:t>2/12/2014</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a:xfrm>
            <a:off x="8077200" y="6356350"/>
            <a:ext cx="609600" cy="365125"/>
          </a:xfrm>
        </p:spPr>
        <p:txBody>
          <a:bodyPr/>
          <a:lstStyle/>
          <a:p>
            <a:fld id="{042AED99-7FB4-404E-8A97-64753DCE42EC}" type="slidenum">
              <a:rPr kumimoji="0" lang="en-US" smtClean="0"/>
              <a:pPr/>
              <a:t>‹#›</a:t>
            </a:fld>
            <a:endParaRPr kumimoji="0" lang="en-US"/>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D18C503-36AD-472C-A656-AAE96798D269}"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8E63819-6A01-4DC5-BE09-161D1DE16219}" type="slidenum">
              <a:rPr lang="ru-RU"/>
              <a:pPr>
                <a:defRPr/>
              </a:pPr>
              <a:t>‹#›</a:t>
            </a:fld>
            <a:endParaRPr lang="ru-RU"/>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6.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0.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2/12/2014</a:t>
            </a:fld>
            <a:endParaRPr lang="en-US" dirty="0">
              <a:solidFill>
                <a:schemeClr val="tx2">
                  <a:shade val="90000"/>
                </a:scheme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04DBC-267E-4147-9769-7D3BEB75262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1B5E-B2CA-4E21-9575-AE8B31165728}"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04DBC-267E-4147-9769-7D3BEB75262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AF7B00D-9756-4B1F-8AB3-F05660B2613E}" type="datetimeFigureOut">
              <a:rPr lang="ru-RU" smtClean="0"/>
              <a:pPr/>
              <a:t>12.02.2014</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20DFB69-0517-4946-88B6-7D8150B78163}"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6BEFFF-5B75-43B3-8172-40427A112CC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EECA0F2-D33C-462C-8ADC-70E0204C636F}" type="datetimeFigureOut">
              <a:rPr lang="ru-RU"/>
              <a:pPr>
                <a:defRPr/>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38F2BE7-57D6-4DCE-B28D-61F6898A4750}" type="slidenum">
              <a:rPr lang="ru-RU"/>
              <a:pPr>
                <a:defRPr/>
              </a:pPr>
              <a:t>‹#›</a:t>
            </a:fld>
            <a:endParaRPr lang="ru-RU"/>
          </a:p>
        </p:txBody>
      </p:sp>
      <p:sp>
        <p:nvSpPr>
          <p:cNvPr id="8" name="Прямоугольник 7"/>
          <p:cNvSpPr/>
          <p:nvPr userDrawn="1"/>
        </p:nvSpPr>
        <p:spPr>
          <a:xfrm>
            <a:off x="179512" y="188640"/>
            <a:ext cx="8784976" cy="6480720"/>
          </a:xfrm>
          <a:prstGeom prst="rect">
            <a:avLst/>
          </a:prstGeom>
          <a:blipFill dpi="0" rotWithShape="1">
            <a:blip r:embed="rId13" cstate="screen">
              <a:duotone>
                <a:schemeClr val="accent2">
                  <a:shade val="45000"/>
                  <a:satMod val="135000"/>
                </a:schemeClr>
                <a:prstClr val="white"/>
              </a:duotone>
              <a:lum bright="2000" contrast="25000"/>
            </a:blip>
            <a:srcRect/>
            <a:tile tx="0" ty="0" sx="100000" sy="100000" flip="none" algn="ctr"/>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042" name="Picture 18" descr="http://www.seasprayaustralianlabradoodles.com/Guardian_Home_Program_files/pink-floral-border.png"/>
          <p:cNvPicPr>
            <a:picLocks noChangeAspect="1" noChangeArrowheads="1"/>
          </p:cNvPicPr>
          <p:nvPr userDrawn="1"/>
        </p:nvPicPr>
        <p:blipFill>
          <a:blip r:embed="rId14" cstate="screen"/>
          <a:srcRect/>
          <a:stretch>
            <a:fillRect/>
          </a:stretch>
        </p:blipFill>
        <p:spPr bwMode="auto">
          <a:xfrm>
            <a:off x="0" y="0"/>
            <a:ext cx="2152650" cy="2200275"/>
          </a:xfrm>
          <a:prstGeom prst="rect">
            <a:avLst/>
          </a:prstGeom>
          <a:noFill/>
        </p:spPr>
      </p:pic>
      <p:pic>
        <p:nvPicPr>
          <p:cNvPr id="15" name="Picture 18" descr="http://www.seasprayaustralianlabradoodles.com/Guardian_Home_Program_files/pink-floral-border.png"/>
          <p:cNvPicPr>
            <a:picLocks noChangeAspect="1" noChangeArrowheads="1"/>
          </p:cNvPicPr>
          <p:nvPr userDrawn="1"/>
        </p:nvPicPr>
        <p:blipFill>
          <a:blip r:embed="rId14" cstate="screen"/>
          <a:srcRect/>
          <a:stretch>
            <a:fillRect/>
          </a:stretch>
        </p:blipFill>
        <p:spPr bwMode="auto">
          <a:xfrm rot="5400000">
            <a:off x="6967538" y="-23813"/>
            <a:ext cx="2152650" cy="2200275"/>
          </a:xfrm>
          <a:prstGeom prst="rect">
            <a:avLst/>
          </a:prstGeom>
          <a:noFill/>
        </p:spPr>
      </p:pic>
      <p:pic>
        <p:nvPicPr>
          <p:cNvPr id="16" name="Picture 18" descr="http://www.seasprayaustralianlabradoodles.com/Guardian_Home_Program_files/pink-floral-border.png"/>
          <p:cNvPicPr>
            <a:picLocks noChangeAspect="1" noChangeArrowheads="1"/>
          </p:cNvPicPr>
          <p:nvPr userDrawn="1"/>
        </p:nvPicPr>
        <p:blipFill>
          <a:blip r:embed="rId14" cstate="screen"/>
          <a:srcRect/>
          <a:stretch>
            <a:fillRect/>
          </a:stretch>
        </p:blipFill>
        <p:spPr bwMode="auto">
          <a:xfrm rot="10800000">
            <a:off x="6991350" y="4657725"/>
            <a:ext cx="2152650" cy="2200275"/>
          </a:xfrm>
          <a:prstGeom prst="rect">
            <a:avLst/>
          </a:prstGeom>
          <a:noFill/>
        </p:spPr>
      </p:pic>
      <p:pic>
        <p:nvPicPr>
          <p:cNvPr id="17" name="Picture 18" descr="http://www.seasprayaustralianlabradoodles.com/Guardian_Home_Program_files/pink-floral-border.png"/>
          <p:cNvPicPr>
            <a:picLocks noChangeAspect="1" noChangeArrowheads="1"/>
          </p:cNvPicPr>
          <p:nvPr userDrawn="1"/>
        </p:nvPicPr>
        <p:blipFill>
          <a:blip r:embed="rId14" cstate="screen"/>
          <a:srcRect/>
          <a:stretch>
            <a:fillRect/>
          </a:stretch>
        </p:blipFill>
        <p:spPr bwMode="auto">
          <a:xfrm rot="16200000">
            <a:off x="23813" y="4681538"/>
            <a:ext cx="2152650" cy="2200275"/>
          </a:xfrm>
          <a:prstGeom prst="rect">
            <a:avLst/>
          </a:prstGeom>
          <a:noFill/>
        </p:spPr>
      </p:pic>
      <p:sp>
        <p:nvSpPr>
          <p:cNvPr id="13313" name="Rectangle 1"/>
          <p:cNvSpPr>
            <a:spLocks noChangeArrowheads="1"/>
          </p:cNvSpPr>
          <p:nvPr userDrawn="1"/>
        </p:nvSpPr>
        <p:spPr bwMode="auto">
          <a:xfrm>
            <a:off x="0" y="6642100"/>
            <a:ext cx="1246188" cy="215900"/>
          </a:xfrm>
          <a:prstGeom prst="rect">
            <a:avLst/>
          </a:prstGeom>
          <a:noFill/>
          <a:ln w="9525">
            <a:noFill/>
            <a:miter lim="800000"/>
            <a:headEnd/>
            <a:tailEnd/>
          </a:ln>
          <a:effectLst/>
        </p:spPr>
        <p:txBody>
          <a:bodyPr wrap="none" anchor="ctr">
            <a:spAutoFit/>
          </a:bodyPr>
          <a:lstStyle/>
          <a:p>
            <a:pPr>
              <a:defRPr/>
            </a:pPr>
            <a:r>
              <a:rPr lang="en-US" sz="800" dirty="0">
                <a:solidFill>
                  <a:schemeClr val="bg1">
                    <a:lumMod val="50000"/>
                  </a:schemeClr>
                </a:solidFill>
                <a:latin typeface="Arial" pitchFamily="34" charset="0"/>
                <a:ea typeface="Calibri" pitchFamily="34" charset="0"/>
                <a:cs typeface="Times New Roman" pitchFamily="18" charset="0"/>
              </a:rPr>
              <a:t>FokinaLida.75@mail.ru</a:t>
            </a:r>
            <a:endParaRPr lang="en-US" sz="800" dirty="0">
              <a:solidFill>
                <a:schemeClr val="bg1">
                  <a:lumMod val="50000"/>
                </a:schemeClr>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tile tx="0" ty="0" sx="100000" sy="100000" flip="none" algn="tl"/>
        </a:blipFill>
        <a:effectLst/>
      </p:bgPr>
    </p:bg>
    <p:spTree>
      <p:nvGrpSpPr>
        <p:cNvPr id="1" name=""/>
        <p:cNvGrpSpPr/>
        <p:nvPr/>
      </p:nvGrpSpPr>
      <p:grpSpPr>
        <a:xfrm>
          <a:off x="0" y="0"/>
          <a:ext cx="0" cy="0"/>
          <a:chOff x="0" y="0"/>
          <a:chExt cx="0" cy="0"/>
        </a:xfrm>
      </p:grpSpPr>
      <p:sp>
        <p:nvSpPr>
          <p:cNvPr id="8" name="Багетная рамка 7"/>
          <p:cNvSpPr/>
          <p:nvPr userDrawn="1"/>
        </p:nvSpPr>
        <p:spPr>
          <a:xfrm>
            <a:off x="0" y="0"/>
            <a:ext cx="9144000" cy="6858000"/>
          </a:xfrm>
          <a:prstGeom prst="bevel">
            <a:avLst>
              <a:gd name="adj" fmla="val 2662"/>
            </a:avLst>
          </a:prstGeom>
          <a:solidFill>
            <a:srgbClr val="FFCCFF"/>
          </a:solidFill>
          <a:ln>
            <a:solidFill>
              <a:srgbClr val="FF99FF"/>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0_5452e_d151e5b8_XL.png"/>
          <p:cNvPicPr>
            <a:picLocks noChangeAspect="1"/>
          </p:cNvPicPr>
          <p:nvPr userDrawn="1"/>
        </p:nvPicPr>
        <p:blipFill>
          <a:blip r:embed="rId14" cstate="print"/>
          <a:stretch>
            <a:fillRect/>
          </a:stretch>
        </p:blipFill>
        <p:spPr>
          <a:xfrm flipV="1">
            <a:off x="0" y="142852"/>
            <a:ext cx="2168136" cy="1571636"/>
          </a:xfrm>
          <a:prstGeom prst="rect">
            <a:avLst/>
          </a:prstGeom>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1D63B-A25D-4329-AC94-BC3ABD4CFAFE}"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8B488-6B77-4B03-B31A-9CFF65AD473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a:prstGeom prst="rect">
            <a:avLst/>
          </a:prstGeom>
          <a:solidFill>
            <a:srgbClr val="97FFD5"/>
          </a:solidFill>
          <a:ln>
            <a:solidFill>
              <a:srgbClr val="00CC99"/>
            </a:solidFill>
          </a:ln>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22AF6-9ECC-4C1A-A70A-668637543D88}"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6F93F3-CE87-4AD3-A4D3-84F9934A8B7F}" type="slidenum">
              <a:rPr lang="ru-RU" smtClean="0"/>
              <a:pPr/>
              <a:t>‹#›</a:t>
            </a:fld>
            <a:endParaRPr lang="ru-RU"/>
          </a:p>
        </p:txBody>
      </p:sp>
      <p:sp>
        <p:nvSpPr>
          <p:cNvPr id="7" name="Багетная рамка 6"/>
          <p:cNvSpPr/>
          <p:nvPr userDrawn="1"/>
        </p:nvSpPr>
        <p:spPr>
          <a:xfrm>
            <a:off x="0" y="0"/>
            <a:ext cx="9144000" cy="6858000"/>
          </a:xfrm>
          <a:prstGeom prst="bevel">
            <a:avLst>
              <a:gd name="adj" fmla="val 2403"/>
            </a:avLst>
          </a:prstGeom>
          <a:noFill/>
          <a:ln>
            <a:solidFill>
              <a:srgbClr val="92D05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t="-46000" r="-4000" b="7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600200"/>
            <a:ext cx="8229600" cy="4525963"/>
          </a:xfrm>
          <a:prstGeom prst="rect">
            <a:avLst/>
          </a:prstGeom>
          <a:gradFill flip="none" rotWithShape="1">
            <a:gsLst>
              <a:gs pos="0">
                <a:schemeClr val="accent3">
                  <a:lumMod val="60000"/>
                  <a:lumOff val="40000"/>
                </a:schemeClr>
              </a:gs>
              <a:gs pos="50000">
                <a:schemeClr val="accent1">
                  <a:tint val="44500"/>
                  <a:satMod val="160000"/>
                </a:schemeClr>
              </a:gs>
              <a:gs pos="100000">
                <a:schemeClr val="accent1">
                  <a:tint val="23500"/>
                  <a:satMod val="160000"/>
                </a:schemeClr>
              </a:gs>
            </a:gsLst>
            <a:lin ang="16200000" scaled="1"/>
            <a:tileRect/>
          </a:gradFill>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876256" y="6309320"/>
            <a:ext cx="2133600" cy="412155"/>
          </a:xfrm>
          <a:prstGeom prst="rect">
            <a:avLst/>
          </a:prstGeom>
        </p:spPr>
        <p:txBody>
          <a:bodyPr vert="horz" lIns="91440" tIns="45720" rIns="91440" bIns="45720" rtlCol="0" anchor="ctr"/>
          <a:lstStyle>
            <a:lvl1pPr algn="r">
              <a:defRPr sz="1800">
                <a:solidFill>
                  <a:schemeClr val="tx1">
                    <a:tint val="75000"/>
                  </a:schemeClr>
                </a:solidFill>
                <a:latin typeface="Cheshirskiy Cat" pitchFamily="34" charset="0"/>
              </a:defRPr>
            </a:lvl1pPr>
          </a:lstStyle>
          <a:p>
            <a:r>
              <a:rPr lang="ru-RU" dirty="0" smtClean="0"/>
              <a:t>ВЕО</a:t>
            </a:r>
            <a:endParaRPr lang="ru-RU" dirty="0"/>
          </a:p>
        </p:txBody>
      </p:sp>
    </p:spTree>
    <p:extLst>
      <p:ext uri="{BB962C8B-B14F-4D97-AF65-F5344CB8AC3E}">
        <p14:creationId xmlns:p14="http://schemas.microsoft.com/office/powerpoint/2010/main" xmlns="" val="41851592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accent2">
              <a:lumMod val="75000"/>
            </a:schemeClr>
          </a:solidFill>
          <a:latin typeface="Cheshirskiy Cat" pitchFamily="34" charset="0"/>
          <a:ea typeface="+mj-ea"/>
          <a:cs typeface="+mj-cs"/>
        </a:defRPr>
      </a:lvl1pPr>
    </p:titleStyle>
    <p:bodyStyle>
      <a:lvl1pPr marL="342900" indent="-342900" algn="l" defTabSz="914400" rtl="0" eaLnBrk="1" latinLnBrk="0" hangingPunct="1">
        <a:spcBef>
          <a:spcPct val="20000"/>
        </a:spcBef>
        <a:buFont typeface="Wingdings" pitchFamily="2" charset="2"/>
        <a:buChar char="ü"/>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ü"/>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ü"/>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68EBF-177B-4D49-8097-E01D9E128116}"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41D6B-EB0D-4CED-AF74-859D88AA1B8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545773-A77B-4DEA-9058-94723F97403B}" type="datetimeFigureOut">
              <a:rPr lang="ru-RU"/>
              <a:pPr>
                <a:defRPr/>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228CB33-2DD8-4A92-89A1-65CCF0B187A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jpe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428604"/>
            <a:ext cx="7772400" cy="1470025"/>
          </a:xfrm>
        </p:spPr>
        <p:txBody>
          <a:bodyPr>
            <a:normAutofit/>
          </a:bodyPr>
          <a:lstStyle/>
          <a:p>
            <a:r>
              <a:rPr lang="uk-UA" sz="8000" dirty="0" smtClean="0">
                <a:effectLst>
                  <a:outerShdw blurRad="38100" dist="38100" dir="2700000" algn="tl">
                    <a:srgbClr val="000000">
                      <a:alpha val="43137"/>
                    </a:srgbClr>
                  </a:outerShdw>
                </a:effectLst>
              </a:rPr>
              <a:t>“</a:t>
            </a:r>
            <a:r>
              <a:rPr lang="en-US" sz="8000" dirty="0" smtClean="0">
                <a:effectLst>
                  <a:outerShdw blurRad="38100" dist="38100" dir="2700000" algn="tl">
                    <a:srgbClr val="000000">
                      <a:alpha val="43137"/>
                    </a:srgbClr>
                  </a:outerShdw>
                </a:effectLst>
                <a:latin typeface="Blackadder ITC" pitchFamily="82" charset="0"/>
              </a:rPr>
              <a:t>Russian museum</a:t>
            </a:r>
            <a:r>
              <a:rPr lang="uk-UA" sz="8000" dirty="0" smtClean="0">
                <a:effectLst>
                  <a:outerShdw blurRad="38100" dist="38100" dir="2700000" algn="tl">
                    <a:srgbClr val="000000">
                      <a:alpha val="43137"/>
                    </a:srgbClr>
                  </a:outerShdw>
                </a:effectLst>
              </a:rPr>
              <a:t>”</a:t>
            </a:r>
            <a:endParaRPr lang="ru-RU" sz="8000" dirty="0">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1285852" y="3429000"/>
            <a:ext cx="6400800" cy="1752600"/>
          </a:xfrm>
        </p:spPr>
        <p:txBody>
          <a:bodyPr>
            <a:normAutofit fontScale="92500" lnSpcReduction="10000"/>
          </a:bodyPr>
          <a:lstStyle/>
          <a:p>
            <a:r>
              <a:rPr lang="en-US" i="1" dirty="0" smtClean="0">
                <a:solidFill>
                  <a:schemeClr val="tx1"/>
                </a:solidFill>
                <a:effectLst>
                  <a:outerShdw blurRad="38100" dist="38100" dir="2700000" algn="tl">
                    <a:srgbClr val="000000">
                      <a:alpha val="43137"/>
                    </a:srgbClr>
                  </a:outerShdw>
                </a:effectLst>
                <a:latin typeface="Brush Script MT" pitchFamily="66" charset="0"/>
              </a:rPr>
              <a:t>Project work</a:t>
            </a:r>
            <a:br>
              <a:rPr lang="en-US" i="1" dirty="0" smtClean="0">
                <a:solidFill>
                  <a:schemeClr val="tx1"/>
                </a:solidFill>
                <a:effectLst>
                  <a:outerShdw blurRad="38100" dist="38100" dir="2700000" algn="tl">
                    <a:srgbClr val="000000">
                      <a:alpha val="43137"/>
                    </a:srgbClr>
                  </a:outerShdw>
                </a:effectLst>
                <a:latin typeface="Brush Script MT" pitchFamily="66" charset="0"/>
              </a:rPr>
            </a:br>
            <a:r>
              <a:rPr lang="en-US" i="1" dirty="0" smtClean="0">
                <a:solidFill>
                  <a:schemeClr val="tx1"/>
                </a:solidFill>
                <a:effectLst>
                  <a:outerShdw blurRad="38100" dist="38100" dir="2700000" algn="tl">
                    <a:srgbClr val="000000">
                      <a:alpha val="43137"/>
                    </a:srgbClr>
                  </a:outerShdw>
                </a:effectLst>
                <a:latin typeface="Brush Script MT" pitchFamily="66" charset="0"/>
              </a:rPr>
              <a:t>Helen </a:t>
            </a:r>
            <a:r>
              <a:rPr lang="en-US" i="1" dirty="0" err="1" smtClean="0">
                <a:solidFill>
                  <a:schemeClr val="tx1"/>
                </a:solidFill>
                <a:effectLst>
                  <a:outerShdw blurRad="38100" dist="38100" dir="2700000" algn="tl">
                    <a:srgbClr val="000000">
                      <a:alpha val="43137"/>
                    </a:srgbClr>
                  </a:outerShdw>
                </a:effectLst>
                <a:latin typeface="Brush Script MT" pitchFamily="66" charset="0"/>
              </a:rPr>
              <a:t>Mulyarevich</a:t>
            </a:r>
            <a:r>
              <a:rPr lang="en-US" i="1" dirty="0" smtClean="0">
                <a:solidFill>
                  <a:schemeClr val="tx1"/>
                </a:solidFill>
                <a:effectLst>
                  <a:outerShdw blurRad="38100" dist="38100" dir="2700000" algn="tl">
                    <a:srgbClr val="000000">
                      <a:alpha val="43137"/>
                    </a:srgbClr>
                  </a:outerShdw>
                </a:effectLst>
                <a:latin typeface="Brush Script MT" pitchFamily="66" charset="0"/>
              </a:rPr>
              <a:t/>
            </a:r>
            <a:br>
              <a:rPr lang="en-US" i="1" dirty="0" smtClean="0">
                <a:solidFill>
                  <a:schemeClr val="tx1"/>
                </a:solidFill>
                <a:effectLst>
                  <a:outerShdw blurRad="38100" dist="38100" dir="2700000" algn="tl">
                    <a:srgbClr val="000000">
                      <a:alpha val="43137"/>
                    </a:srgbClr>
                  </a:outerShdw>
                </a:effectLst>
                <a:latin typeface="Brush Script MT" pitchFamily="66" charset="0"/>
              </a:rPr>
            </a:br>
            <a:r>
              <a:rPr lang="en-US" i="1" smtClean="0">
                <a:solidFill>
                  <a:schemeClr val="tx1"/>
                </a:solidFill>
                <a:effectLst>
                  <a:outerShdw blurRad="38100" dist="38100" dir="2700000" algn="tl">
                    <a:srgbClr val="000000">
                      <a:alpha val="43137"/>
                    </a:srgbClr>
                  </a:outerShdw>
                </a:effectLst>
                <a:latin typeface="Brush Script MT" pitchFamily="66" charset="0"/>
              </a:rPr>
              <a:t>Form </a:t>
            </a:r>
            <a:r>
              <a:rPr lang="en-US" i="1" smtClean="0">
                <a:solidFill>
                  <a:schemeClr val="tx1"/>
                </a:solidFill>
                <a:effectLst>
                  <a:outerShdw blurRad="38100" dist="38100" dir="2700000" algn="tl">
                    <a:srgbClr val="000000">
                      <a:alpha val="43137"/>
                    </a:srgbClr>
                  </a:outerShdw>
                </a:effectLst>
                <a:latin typeface="Brush Script MT" pitchFamily="66" charset="0"/>
              </a:rPr>
              <a:t>11-A</a:t>
            </a:r>
            <a:r>
              <a:rPr lang="en-US" i="1" dirty="0" smtClean="0">
                <a:solidFill>
                  <a:schemeClr val="tx1"/>
                </a:solidFill>
                <a:effectLst>
                  <a:outerShdw blurRad="38100" dist="38100" dir="2700000" algn="tl">
                    <a:srgbClr val="000000">
                      <a:alpha val="43137"/>
                    </a:srgbClr>
                  </a:outerShdw>
                </a:effectLst>
                <a:latin typeface="Brush Script MT" pitchFamily="66" charset="0"/>
              </a:rPr>
              <a:t/>
            </a:r>
            <a:br>
              <a:rPr lang="en-US" i="1" dirty="0" smtClean="0">
                <a:solidFill>
                  <a:schemeClr val="tx1"/>
                </a:solidFill>
                <a:effectLst>
                  <a:outerShdw blurRad="38100" dist="38100" dir="2700000" algn="tl">
                    <a:srgbClr val="000000">
                      <a:alpha val="43137"/>
                    </a:srgbClr>
                  </a:outerShdw>
                </a:effectLst>
                <a:latin typeface="Brush Script MT" pitchFamily="66" charset="0"/>
              </a:rPr>
            </a:br>
            <a:r>
              <a:rPr lang="en-US" i="1" dirty="0" err="1" smtClean="0">
                <a:solidFill>
                  <a:schemeClr val="tx1"/>
                </a:solidFill>
                <a:effectLst>
                  <a:outerShdw blurRad="38100" dist="38100" dir="2700000" algn="tl">
                    <a:srgbClr val="000000">
                      <a:alpha val="43137"/>
                    </a:srgbClr>
                  </a:outerShdw>
                </a:effectLst>
                <a:latin typeface="Brush Script MT" pitchFamily="66" charset="0"/>
              </a:rPr>
              <a:t>Lityn</a:t>
            </a:r>
            <a:r>
              <a:rPr lang="en-US" i="1" dirty="0" smtClean="0">
                <a:solidFill>
                  <a:schemeClr val="tx1"/>
                </a:solidFill>
                <a:effectLst>
                  <a:outerShdw blurRad="38100" dist="38100" dir="2700000" algn="tl">
                    <a:srgbClr val="000000">
                      <a:alpha val="43137"/>
                    </a:srgbClr>
                  </a:outerShdw>
                </a:effectLst>
                <a:latin typeface="Brush Script MT" pitchFamily="66" charset="0"/>
              </a:rPr>
              <a:t> school </a:t>
            </a:r>
            <a:r>
              <a:rPr lang="ru-RU" i="1" dirty="0" smtClean="0">
                <a:solidFill>
                  <a:schemeClr val="tx1"/>
                </a:solidFill>
                <a:effectLst>
                  <a:outerShdw blurRad="38100" dist="38100" dir="2700000" algn="tl">
                    <a:srgbClr val="000000">
                      <a:alpha val="43137"/>
                    </a:srgbClr>
                  </a:outerShdw>
                </a:effectLst>
                <a:latin typeface="Brush Script MT" pitchFamily="66" charset="0"/>
              </a:rPr>
              <a:t>№1</a:t>
            </a:r>
          </a:p>
          <a:p>
            <a:endParaRPr lang="ru-RU" dirty="0"/>
          </a:p>
        </p:txBody>
      </p:sp>
      <p:pic>
        <p:nvPicPr>
          <p:cNvPr id="4" name="Рисунок 3" descr="1383935815_99_01.jpg"/>
          <p:cNvPicPr>
            <a:picLocks noChangeAspect="1"/>
          </p:cNvPicPr>
          <p:nvPr/>
        </p:nvPicPr>
        <p:blipFill>
          <a:blip r:embed="rId2"/>
          <a:stretch>
            <a:fillRect/>
          </a:stretch>
        </p:blipFill>
        <p:spPr>
          <a:xfrm>
            <a:off x="857224" y="1928802"/>
            <a:ext cx="2714644" cy="1813239"/>
          </a:xfrm>
          <a:prstGeom prst="rect">
            <a:avLst/>
          </a:prstGeom>
        </p:spPr>
      </p:pic>
      <p:pic>
        <p:nvPicPr>
          <p:cNvPr id="6" name="Рисунок 5" descr="hermitage_01.jpg"/>
          <p:cNvPicPr>
            <a:picLocks noChangeAspect="1"/>
          </p:cNvPicPr>
          <p:nvPr/>
        </p:nvPicPr>
        <p:blipFill>
          <a:blip r:embed="rId3"/>
          <a:stretch>
            <a:fillRect/>
          </a:stretch>
        </p:blipFill>
        <p:spPr>
          <a:xfrm>
            <a:off x="5500694" y="1857364"/>
            <a:ext cx="2823230" cy="1928826"/>
          </a:xfrm>
          <a:prstGeom prst="rect">
            <a:avLst/>
          </a:prstGeom>
        </p:spPr>
      </p:pic>
    </p:spTree>
    <p:extLst>
      <p:ext uri="{BB962C8B-B14F-4D97-AF65-F5344CB8AC3E}">
        <p14:creationId xmlns:p14="http://schemas.microsoft.com/office/powerpoint/2010/main" xmlns="" val="344852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22.jpg"/>
          <p:cNvPicPr>
            <a:picLocks noChangeAspect="1"/>
          </p:cNvPicPr>
          <p:nvPr/>
        </p:nvPicPr>
        <p:blipFill>
          <a:blip r:embed="rId2"/>
          <a:stretch>
            <a:fillRect/>
          </a:stretch>
        </p:blipFill>
        <p:spPr>
          <a:xfrm>
            <a:off x="3071802" y="1285860"/>
            <a:ext cx="2962170" cy="4667114"/>
          </a:xfrm>
          <a:prstGeom prst="rect">
            <a:avLst/>
          </a:prstGeom>
        </p:spPr>
      </p:pic>
      <p:sp>
        <p:nvSpPr>
          <p:cNvPr id="5" name="TextBox 4"/>
          <p:cNvSpPr txBox="1"/>
          <p:nvPr/>
        </p:nvSpPr>
        <p:spPr>
          <a:xfrm>
            <a:off x="3500430" y="928670"/>
            <a:ext cx="2214578"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uk-UA"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latin typeface="Blackadder ITC" pitchFamily="82" charset="0"/>
              </a:rPr>
              <a:t>Madonna </a:t>
            </a:r>
            <a:r>
              <a:rPr lang="en-US" sz="2000" dirty="0" err="1" smtClean="0">
                <a:effectLst>
                  <a:outerShdw blurRad="38100" dist="38100" dir="2700000" algn="tl">
                    <a:srgbClr val="000000">
                      <a:alpha val="43137"/>
                    </a:srgbClr>
                  </a:outerShdw>
                </a:effectLst>
                <a:latin typeface="Blackadder ITC" pitchFamily="82" charset="0"/>
              </a:rPr>
              <a:t>Benua</a:t>
            </a:r>
            <a:r>
              <a:rPr lang="uk-UA" sz="2000" dirty="0" smtClean="0">
                <a:effectLst>
                  <a:outerShdw blurRad="38100" dist="38100" dir="2700000" algn="tl">
                    <a:srgbClr val="000000">
                      <a:alpha val="43137"/>
                    </a:srgbClr>
                  </a:outerShdw>
                </a:effectLst>
              </a:rPr>
              <a:t>”</a:t>
            </a:r>
            <a:endParaRPr lang="ru-RU"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6116" y="928670"/>
            <a:ext cx="2214578"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uk-UA"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latin typeface="Blackadder ITC" pitchFamily="82" charset="0"/>
              </a:rPr>
              <a:t>Madonna </a:t>
            </a:r>
            <a:r>
              <a:rPr lang="uk-UA" sz="2000" dirty="0" smtClean="0">
                <a:effectLst>
                  <a:outerShdw blurRad="38100" dist="38100" dir="2700000" algn="tl">
                    <a:srgbClr val="000000">
                      <a:alpha val="43137"/>
                    </a:srgbClr>
                  </a:outerShdw>
                </a:effectLst>
                <a:latin typeface="Blackadder ITC" pitchFamily="82" charset="0"/>
              </a:rPr>
              <a:t> </a:t>
            </a:r>
            <a:r>
              <a:rPr lang="en-US" sz="2000" dirty="0" err="1" smtClean="0">
                <a:effectLst>
                  <a:outerShdw blurRad="38100" dist="38100" dir="2700000" algn="tl">
                    <a:srgbClr val="000000">
                      <a:alpha val="43137"/>
                    </a:srgbClr>
                  </a:outerShdw>
                </a:effectLst>
                <a:latin typeface="Blackadder ITC" pitchFamily="82" charset="0"/>
              </a:rPr>
              <a:t>Litta</a:t>
            </a:r>
            <a:r>
              <a:rPr lang="uk-UA" sz="2000" dirty="0" smtClean="0">
                <a:effectLst>
                  <a:outerShdw blurRad="38100" dist="38100" dir="2700000" algn="tl">
                    <a:srgbClr val="000000">
                      <a:alpha val="43137"/>
                    </a:srgbClr>
                  </a:outerShdw>
                </a:effectLst>
              </a:rPr>
              <a:t>”</a:t>
            </a:r>
            <a:endParaRPr lang="ru-RU" sz="2000" dirty="0">
              <a:effectLst>
                <a:outerShdw blurRad="38100" dist="38100" dir="2700000" algn="tl">
                  <a:srgbClr val="000000">
                    <a:alpha val="43137"/>
                  </a:srgbClr>
                </a:outerShdw>
              </a:effectLst>
            </a:endParaRPr>
          </a:p>
        </p:txBody>
      </p:sp>
      <p:pic>
        <p:nvPicPr>
          <p:cNvPr id="6" name="Рисунок 5" descr="023.jpg"/>
          <p:cNvPicPr>
            <a:picLocks noChangeAspect="1"/>
          </p:cNvPicPr>
          <p:nvPr/>
        </p:nvPicPr>
        <p:blipFill>
          <a:blip r:embed="rId2"/>
          <a:stretch>
            <a:fillRect/>
          </a:stretch>
        </p:blipFill>
        <p:spPr>
          <a:xfrm>
            <a:off x="2714612" y="1357298"/>
            <a:ext cx="3204690" cy="485778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4213" y="549275"/>
            <a:ext cx="7991475" cy="1143000"/>
          </a:xfrm>
        </p:spPr>
        <p:txBody>
          <a:bodyPr/>
          <a:lstStyle/>
          <a:p>
            <a:r>
              <a:rPr lang="en-US" sz="3200" dirty="0" smtClean="0">
                <a:solidFill>
                  <a:schemeClr val="accent2">
                    <a:lumMod val="75000"/>
                  </a:schemeClr>
                </a:solidFill>
                <a:effectLst>
                  <a:outerShdw blurRad="38100" dist="38100" dir="2700000" algn="tl">
                    <a:srgbClr val="000000">
                      <a:alpha val="43137"/>
                    </a:srgbClr>
                  </a:outerShdw>
                </a:effectLst>
                <a:latin typeface="Blackadder ITC" pitchFamily="82" charset="0"/>
              </a:rPr>
              <a:t>The Rembrandt collection is one of the most treasured possessions of the museum. It members 24 canvases.</a:t>
            </a:r>
            <a:endParaRPr lang="ru-RU" sz="3200" dirty="0">
              <a:solidFill>
                <a:schemeClr val="accent2">
                  <a:lumMod val="75000"/>
                </a:schemeClr>
              </a:solidFill>
              <a:effectLst>
                <a:outerShdw blurRad="38100" dist="38100" dir="2700000" algn="tl">
                  <a:srgbClr val="000000">
                    <a:alpha val="43137"/>
                  </a:srgbClr>
                </a:outerShdw>
              </a:effectLst>
            </a:endParaRPr>
          </a:p>
        </p:txBody>
      </p:sp>
      <p:pic>
        <p:nvPicPr>
          <p:cNvPr id="4" name="Рисунок 3" descr="rem_sun.jpg"/>
          <p:cNvPicPr>
            <a:picLocks noChangeAspect="1"/>
          </p:cNvPicPr>
          <p:nvPr/>
        </p:nvPicPr>
        <p:blipFill>
          <a:blip r:embed="rId2"/>
          <a:stretch>
            <a:fillRect/>
          </a:stretch>
        </p:blipFill>
        <p:spPr>
          <a:xfrm>
            <a:off x="714348" y="1928802"/>
            <a:ext cx="3671894" cy="4589868"/>
          </a:xfrm>
          <a:prstGeom prst="rect">
            <a:avLst/>
          </a:prstGeom>
        </p:spPr>
      </p:pic>
      <p:sp>
        <p:nvSpPr>
          <p:cNvPr id="5" name="TextBox 4"/>
          <p:cNvSpPr txBox="1"/>
          <p:nvPr/>
        </p:nvSpPr>
        <p:spPr>
          <a:xfrm>
            <a:off x="4714876" y="2786058"/>
            <a:ext cx="2928958"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latin typeface="Blackadder ITC" pitchFamily="82" charset="0"/>
              </a:rPr>
              <a:t>The Return of the Prodigal Son</a:t>
            </a:r>
            <a:endParaRPr lang="ru-RU" sz="3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rembrandt-holy_fam.jpg"/>
          <p:cNvPicPr>
            <a:picLocks noChangeAspect="1"/>
          </p:cNvPicPr>
          <p:nvPr/>
        </p:nvPicPr>
        <p:blipFill>
          <a:blip r:embed="rId2"/>
          <a:stretch>
            <a:fillRect/>
          </a:stretch>
        </p:blipFill>
        <p:spPr>
          <a:xfrm>
            <a:off x="3929058" y="142852"/>
            <a:ext cx="5030084" cy="6572296"/>
          </a:xfrm>
          <a:prstGeom prst="rect">
            <a:avLst/>
          </a:prstGeom>
        </p:spPr>
      </p:pic>
      <p:sp>
        <p:nvSpPr>
          <p:cNvPr id="3" name="TextBox 2"/>
          <p:cNvSpPr txBox="1"/>
          <p:nvPr/>
        </p:nvSpPr>
        <p:spPr>
          <a:xfrm>
            <a:off x="500034" y="428604"/>
            <a:ext cx="3000396"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uk-UA" sz="3200" dirty="0" smtClean="0">
                <a:effectLst>
                  <a:outerShdw blurRad="38100" dist="38100" dir="2700000" algn="tl">
                    <a:srgbClr val="000000">
                      <a:alpha val="43137"/>
                    </a:srgbClr>
                  </a:outerShdw>
                </a:effectLst>
                <a:latin typeface="Blackadder ITC" pitchFamily="82" charset="0"/>
              </a:rPr>
              <a:t>“</a:t>
            </a:r>
            <a:r>
              <a:rPr lang="en-US" sz="3200" dirty="0" smtClean="0">
                <a:effectLst>
                  <a:outerShdw blurRad="38100" dist="38100" dir="2700000" algn="tl">
                    <a:srgbClr val="000000">
                      <a:alpha val="43137"/>
                    </a:srgbClr>
                  </a:outerShdw>
                </a:effectLst>
                <a:latin typeface="Blackadder ITC" pitchFamily="82" charset="0"/>
              </a:rPr>
              <a:t>The Holy Family</a:t>
            </a:r>
            <a:r>
              <a:rPr lang="uk-UA" sz="3200" dirty="0" smtClean="0">
                <a:effectLst>
                  <a:outerShdw blurRad="38100" dist="38100" dir="2700000" algn="tl">
                    <a:srgbClr val="000000">
                      <a:alpha val="43137"/>
                    </a:srgbClr>
                  </a:outerShdw>
                </a:effectLst>
                <a:latin typeface="Blackadder ITC" pitchFamily="82" charset="0"/>
              </a:rPr>
              <a:t>”</a:t>
            </a:r>
            <a:endParaRPr lang="ru-RU"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85786" y="642918"/>
            <a:ext cx="7500990" cy="369332"/>
          </a:xfrm>
          <a:prstGeom prst="rect">
            <a:avLst/>
          </a:prstGeom>
          <a:noFill/>
        </p:spPr>
        <p:txBody>
          <a:bodyPr wrap="square" rtlCol="0">
            <a:spAutoFit/>
          </a:bodyPr>
          <a:lstStyle/>
          <a:p>
            <a:endParaRPr lang="ru-RU" dirty="0"/>
          </a:p>
        </p:txBody>
      </p:sp>
      <p:sp>
        <p:nvSpPr>
          <p:cNvPr id="7" name="Подзаголовок 4"/>
          <p:cNvSpPr>
            <a:spLocks noGrp="1"/>
          </p:cNvSpPr>
          <p:nvPr>
            <p:ph type="subTitle" idx="1"/>
          </p:nvPr>
        </p:nvSpPr>
        <p:spPr>
          <a:xfrm>
            <a:off x="1571604" y="142852"/>
            <a:ext cx="6400800" cy="1752600"/>
          </a:xfrm>
        </p:spPr>
        <p:txBody>
          <a:bodyPr>
            <a:normAutofit lnSpcReduction="10000"/>
          </a:bodyPr>
          <a:lstStyle/>
          <a:p>
            <a:r>
              <a:rPr lang="en-US" b="1" dirty="0" smtClean="0">
                <a:solidFill>
                  <a:srgbClr val="000000"/>
                </a:solidFill>
                <a:effectLst>
                  <a:outerShdw blurRad="38100" dist="38100" dir="2700000" algn="tl">
                    <a:srgbClr val="000000">
                      <a:alpha val="43137"/>
                    </a:srgbClr>
                  </a:outerShdw>
                </a:effectLst>
                <a:latin typeface="Blackadder ITC" pitchFamily="82" charset="0"/>
              </a:rPr>
              <a:t>The Malachite Room reflects the style of 1889. The columns, pilasters, and </a:t>
            </a:r>
            <a:r>
              <a:rPr lang="en-US" b="1" dirty="0" err="1" smtClean="0">
                <a:solidFill>
                  <a:srgbClr val="000000"/>
                </a:solidFill>
                <a:effectLst>
                  <a:outerShdw blurRad="38100" dist="38100" dir="2700000" algn="tl">
                    <a:srgbClr val="000000">
                      <a:alpha val="43137"/>
                    </a:srgbClr>
                  </a:outerShdw>
                </a:effectLst>
                <a:latin typeface="Blackadder ITC" pitchFamily="82" charset="0"/>
              </a:rPr>
              <a:t>floorlamps</a:t>
            </a:r>
            <a:r>
              <a:rPr lang="en-US" b="1" dirty="0" smtClean="0">
                <a:solidFill>
                  <a:srgbClr val="000000"/>
                </a:solidFill>
                <a:effectLst>
                  <a:outerShdw blurRad="38100" dist="38100" dir="2700000" algn="tl">
                    <a:srgbClr val="000000">
                      <a:alpha val="43137"/>
                    </a:srgbClr>
                  </a:outerShdw>
                </a:effectLst>
                <a:latin typeface="Blackadder ITC" pitchFamily="82" charset="0"/>
              </a:rPr>
              <a:t> are veneered with thin plaques of rich green malachite. About two tons of malachite were used in decoration of the room. </a:t>
            </a:r>
            <a:endParaRPr lang="ru-RU" b="1" dirty="0">
              <a:effectLst>
                <a:outerShdw blurRad="38100" dist="38100" dir="2700000" algn="tl">
                  <a:srgbClr val="000000">
                    <a:alpha val="43137"/>
                  </a:srgbClr>
                </a:outerShdw>
              </a:effectLst>
            </a:endParaRPr>
          </a:p>
        </p:txBody>
      </p:sp>
      <p:pic>
        <p:nvPicPr>
          <p:cNvPr id="8" name="Рисунок 7" descr="palace12.gif"/>
          <p:cNvPicPr>
            <a:picLocks noChangeAspect="1"/>
          </p:cNvPicPr>
          <p:nvPr/>
        </p:nvPicPr>
        <p:blipFill>
          <a:blip r:embed="rId3"/>
          <a:stretch>
            <a:fillRect/>
          </a:stretch>
        </p:blipFill>
        <p:spPr>
          <a:xfrm>
            <a:off x="2214546" y="2500306"/>
            <a:ext cx="4762500" cy="36099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pic>
        <p:nvPicPr>
          <p:cNvPr id="5" name="Рисунок 4" descr="DSC_0190.jpg"/>
          <p:cNvPicPr>
            <a:picLocks noChangeAspect="1"/>
          </p:cNvPicPr>
          <p:nvPr/>
        </p:nvPicPr>
        <p:blipFill>
          <a:blip r:embed="rId3"/>
          <a:stretch>
            <a:fillRect/>
          </a:stretch>
        </p:blipFill>
        <p:spPr>
          <a:xfrm>
            <a:off x="785786" y="1428736"/>
            <a:ext cx="5105699" cy="341709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ull_f95a55abf0b.jpg"/>
          <p:cNvPicPr>
            <a:picLocks noChangeAspect="1"/>
          </p:cNvPicPr>
          <p:nvPr/>
        </p:nvPicPr>
        <p:blipFill>
          <a:blip r:embed="rId2" cstate="print"/>
          <a:stretch>
            <a:fillRect/>
          </a:stretch>
        </p:blipFill>
        <p:spPr>
          <a:xfrm>
            <a:off x="1785918" y="1428736"/>
            <a:ext cx="5442601" cy="40819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14348" y="714356"/>
            <a:ext cx="7776864" cy="1800200"/>
          </a:xfrm>
          <a:prstGeom prst="rect">
            <a:avLst/>
          </a:prstGeom>
          <a:ln>
            <a:noFill/>
          </a:ln>
        </p:spPr>
        <p:txBody>
          <a:bodyPr vert="horz" lIns="91440" tIns="45720" rIns="91440" bIns="45720" rtlCol="0" anchor="ctr">
            <a:noAutofit/>
          </a:bodyPr>
          <a:lstStyle/>
          <a:p>
            <a:pPr lvl="0" algn="ctr">
              <a:spcBef>
                <a:spcPct val="0"/>
              </a:spcBef>
              <a:defRPr/>
            </a:pPr>
            <a:r>
              <a:rPr lang="en-US" sz="4000" b="1" spc="300" dirty="0" smtClean="0">
                <a:ln w="19050">
                  <a:noFill/>
                  <a:prstDash val="solid"/>
                </a:ln>
                <a:effectLst>
                  <a:outerShdw blurRad="50800" dist="38100" dir="5400000" algn="t" rotWithShape="0">
                    <a:prstClr val="black">
                      <a:alpha val="40000"/>
                    </a:prstClr>
                  </a:outerShdw>
                </a:effectLst>
                <a:latin typeface="Blackadder ITC" pitchFamily="82" charset="0"/>
                <a:ea typeface="+mj-ea"/>
                <a:cs typeface="+mj-cs"/>
              </a:rPr>
              <a:t>Thus, the Hermitage is a place where you can expand your horizons and learn more about the art</a:t>
            </a:r>
            <a:r>
              <a:rPr lang="uk-UA" sz="4000" b="1" spc="300" dirty="0" smtClean="0">
                <a:ln w="19050">
                  <a:noFill/>
                  <a:prstDash val="solid"/>
                </a:ln>
                <a:effectLst>
                  <a:outerShdw blurRad="50800" dist="38100" dir="5400000" algn="t" rotWithShape="0">
                    <a:prstClr val="black">
                      <a:alpha val="40000"/>
                    </a:prstClr>
                  </a:outerShdw>
                </a:effectLst>
                <a:latin typeface="Blackadder ITC" pitchFamily="82" charset="0"/>
                <a:ea typeface="+mj-ea"/>
                <a:cs typeface="+mj-cs"/>
              </a:rPr>
              <a:t> !!!</a:t>
            </a:r>
            <a:endParaRPr kumimoji="0" lang="ru-RU" sz="4000" b="1" i="0" u="none" strike="noStrike" kern="1200" spc="300" normalizeH="0" baseline="0" noProof="0" dirty="0">
              <a:ln w="19050">
                <a:noFill/>
                <a:prstDash val="solid"/>
              </a:ln>
              <a:effectLst>
                <a:outerShdw blurRad="50800" dist="38100" dir="5400000" algn="t" rotWithShape="0">
                  <a:prstClr val="black">
                    <a:alpha val="40000"/>
                  </a:prstClr>
                </a:outerShdw>
              </a:effectLst>
              <a:uLnTx/>
              <a:uFillTx/>
              <a:ea typeface="+mj-ea"/>
              <a:cs typeface="+mj-cs"/>
            </a:endParaRPr>
          </a:p>
        </p:txBody>
      </p:sp>
      <p:pic>
        <p:nvPicPr>
          <p:cNvPr id="7" name="Рисунок 6" descr="800px-Hermitage_night.jpg"/>
          <p:cNvPicPr>
            <a:picLocks noChangeAspect="1"/>
          </p:cNvPicPr>
          <p:nvPr/>
        </p:nvPicPr>
        <p:blipFill>
          <a:blip r:embed="rId3"/>
          <a:stretch>
            <a:fillRect/>
          </a:stretch>
        </p:blipFill>
        <p:spPr>
          <a:xfrm>
            <a:off x="1500166" y="3143248"/>
            <a:ext cx="6199362"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224" y="785794"/>
            <a:ext cx="7715304" cy="6247864"/>
          </a:xfrm>
          <a:prstGeom prst="rect">
            <a:avLst/>
          </a:prstGeom>
          <a:noFill/>
        </p:spPr>
        <p:txBody>
          <a:bodyPr wrap="square" rtlCol="0">
            <a:spAutoFit/>
          </a:bodyPr>
          <a:lstStyle/>
          <a:p>
            <a:pPr algn="ctr"/>
            <a:r>
              <a:rPr lang="en-US" sz="8000" b="1" dirty="0" smtClean="0">
                <a:solidFill>
                  <a:schemeClr val="accent1">
                    <a:lumMod val="75000"/>
                  </a:schemeClr>
                </a:solidFill>
                <a:effectLst>
                  <a:outerShdw blurRad="38100" dist="38100" dir="2700000" algn="tl">
                    <a:srgbClr val="000000">
                      <a:alpha val="43137"/>
                    </a:srgbClr>
                  </a:outerShdw>
                </a:effectLst>
                <a:latin typeface="Blackadder ITC" pitchFamily="82" charset="0"/>
              </a:rPr>
              <a:t>Legal address</a:t>
            </a:r>
            <a:r>
              <a:rPr lang="uk-UA" sz="8000" b="1" dirty="0" smtClean="0">
                <a:solidFill>
                  <a:schemeClr val="accent1">
                    <a:lumMod val="75000"/>
                  </a:schemeClr>
                </a:solidFill>
                <a:effectLst>
                  <a:outerShdw blurRad="38100" dist="38100" dir="2700000" algn="tl">
                    <a:srgbClr val="000000">
                      <a:alpha val="43137"/>
                    </a:srgbClr>
                  </a:outerShdw>
                </a:effectLst>
              </a:rPr>
              <a:t>:</a:t>
            </a:r>
          </a:p>
          <a:p>
            <a:pPr algn="ctr">
              <a:lnSpc>
                <a:spcPct val="200000"/>
              </a:lnSpc>
            </a:pPr>
            <a:r>
              <a:rPr lang="en-US" sz="3200" b="1" dirty="0" err="1" smtClean="0">
                <a:effectLst>
                  <a:outerShdw blurRad="38100" dist="38100" dir="2700000" algn="tl">
                    <a:srgbClr val="000000">
                      <a:alpha val="43137"/>
                    </a:srgbClr>
                  </a:outerShdw>
                </a:effectLst>
                <a:latin typeface="Blackadder ITC" pitchFamily="82" charset="0"/>
              </a:rPr>
              <a:t>Dvortsovaya</a:t>
            </a:r>
            <a:r>
              <a:rPr lang="en-US" sz="3200" b="1" dirty="0" smtClean="0">
                <a:effectLst>
                  <a:outerShdw blurRad="38100" dist="38100" dir="2700000" algn="tl">
                    <a:srgbClr val="000000">
                      <a:alpha val="43137"/>
                    </a:srgbClr>
                  </a:outerShdw>
                </a:effectLst>
                <a:latin typeface="Blackadder ITC" pitchFamily="82" charset="0"/>
              </a:rPr>
              <a:t> </a:t>
            </a:r>
            <a:r>
              <a:rPr lang="en-US" sz="3200" b="1" dirty="0" err="1" smtClean="0">
                <a:effectLst>
                  <a:outerShdw blurRad="38100" dist="38100" dir="2700000" algn="tl">
                    <a:srgbClr val="000000">
                      <a:alpha val="43137"/>
                    </a:srgbClr>
                  </a:outerShdw>
                </a:effectLst>
                <a:latin typeface="Blackadder ITC" pitchFamily="82" charset="0"/>
              </a:rPr>
              <a:t>Naberezhnaya</a:t>
            </a:r>
            <a:r>
              <a:rPr lang="en-US" sz="3200" b="1" dirty="0" smtClean="0">
                <a:effectLst>
                  <a:outerShdw blurRad="38100" dist="38100" dir="2700000" algn="tl">
                    <a:srgbClr val="000000">
                      <a:alpha val="43137"/>
                    </a:srgbClr>
                  </a:outerShdw>
                </a:effectLst>
                <a:latin typeface="Blackadder ITC" pitchFamily="82" charset="0"/>
              </a:rPr>
              <a:t>, 34</a:t>
            </a:r>
            <a:br>
              <a:rPr lang="en-US" sz="3200" b="1" dirty="0" smtClean="0">
                <a:effectLst>
                  <a:outerShdw blurRad="38100" dist="38100" dir="2700000" algn="tl">
                    <a:srgbClr val="000000">
                      <a:alpha val="43137"/>
                    </a:srgbClr>
                  </a:outerShdw>
                </a:effectLst>
                <a:latin typeface="Blackadder ITC" pitchFamily="82" charset="0"/>
              </a:rPr>
            </a:br>
            <a:r>
              <a:rPr lang="en-US" sz="3200" b="1" dirty="0" smtClean="0">
                <a:effectLst>
                  <a:outerShdw blurRad="38100" dist="38100" dir="2700000" algn="tl">
                    <a:srgbClr val="000000">
                      <a:alpha val="43137"/>
                    </a:srgbClr>
                  </a:outerShdw>
                </a:effectLst>
                <a:latin typeface="Blackadder ITC" pitchFamily="82" charset="0"/>
              </a:rPr>
              <a:t>190000 </a:t>
            </a:r>
            <a:endParaRPr lang="uk-UA" sz="3200" b="1" dirty="0" smtClean="0">
              <a:effectLst>
                <a:outerShdw blurRad="38100" dist="38100" dir="2700000" algn="tl">
                  <a:srgbClr val="000000">
                    <a:alpha val="43137"/>
                  </a:srgbClr>
                </a:outerShdw>
              </a:effectLst>
            </a:endParaRPr>
          </a:p>
          <a:p>
            <a:pPr algn="ctr">
              <a:lnSpc>
                <a:spcPct val="200000"/>
              </a:lnSpc>
            </a:pPr>
            <a:r>
              <a:rPr lang="en-US" sz="3200" b="1" dirty="0" smtClean="0">
                <a:effectLst>
                  <a:outerShdw blurRad="38100" dist="38100" dir="2700000" algn="tl">
                    <a:srgbClr val="000000">
                      <a:alpha val="43137"/>
                    </a:srgbClr>
                  </a:outerShdw>
                </a:effectLst>
                <a:latin typeface="Blackadder ITC" pitchFamily="82" charset="0"/>
              </a:rPr>
              <a:t>St Petersburg, </a:t>
            </a:r>
            <a:endParaRPr lang="uk-UA" sz="3200" b="1" dirty="0" smtClean="0">
              <a:effectLst>
                <a:outerShdw blurRad="38100" dist="38100" dir="2700000" algn="tl">
                  <a:srgbClr val="000000">
                    <a:alpha val="43137"/>
                  </a:srgbClr>
                </a:outerShdw>
              </a:effectLst>
            </a:endParaRPr>
          </a:p>
          <a:p>
            <a:pPr algn="ctr">
              <a:lnSpc>
                <a:spcPct val="200000"/>
              </a:lnSpc>
            </a:pPr>
            <a:r>
              <a:rPr lang="en-US" sz="3200" b="1" dirty="0" smtClean="0">
                <a:effectLst>
                  <a:outerShdw blurRad="38100" dist="38100" dir="2700000" algn="tl">
                    <a:srgbClr val="000000">
                      <a:alpha val="43137"/>
                    </a:srgbClr>
                  </a:outerShdw>
                </a:effectLst>
                <a:latin typeface="Blackadder ITC" pitchFamily="82" charset="0"/>
              </a:rPr>
              <a:t>Russia</a:t>
            </a:r>
            <a:endParaRPr lang="uk-UA" sz="3200" b="1" dirty="0" smtClean="0">
              <a:effectLst>
                <a:outerShdw blurRad="38100" dist="38100" dir="2700000" algn="tl">
                  <a:srgbClr val="000000">
                    <a:alpha val="43137"/>
                  </a:srgbClr>
                </a:outerShdw>
              </a:effectLst>
              <a:latin typeface="Blackadder ITC" pitchFamily="82" charset="0"/>
            </a:endParaRPr>
          </a:p>
          <a:p>
            <a:pPr algn="ctr">
              <a:lnSpc>
                <a:spcPct val="200000"/>
              </a:lnSpc>
            </a:pPr>
            <a:endParaRPr lang="ru-RU" sz="3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Autofit/>
          </a:bodyPr>
          <a:lstStyle/>
          <a:p>
            <a:r>
              <a:rPr lang="en-US" sz="8000" dirty="0" smtClean="0">
                <a:solidFill>
                  <a:schemeClr val="tx2">
                    <a:lumMod val="50000"/>
                  </a:schemeClr>
                </a:solidFill>
                <a:effectLst>
                  <a:outerShdw blurRad="38100" dist="38100" dir="2700000" algn="tl">
                    <a:srgbClr val="000000">
                      <a:alpha val="43137"/>
                    </a:srgbClr>
                  </a:outerShdw>
                </a:effectLst>
                <a:latin typeface="Blackadder ITC" pitchFamily="82" charset="0"/>
              </a:rPr>
              <a:t>Contacts</a:t>
            </a:r>
            <a:r>
              <a:rPr lang="uk-UA" sz="8000" dirty="0" smtClean="0">
                <a:solidFill>
                  <a:schemeClr val="tx2">
                    <a:lumMod val="50000"/>
                  </a:schemeClr>
                </a:solidFill>
                <a:effectLst>
                  <a:outerShdw blurRad="38100" dist="38100" dir="2700000" algn="tl">
                    <a:srgbClr val="000000">
                      <a:alpha val="43137"/>
                    </a:srgbClr>
                  </a:outerShdw>
                </a:effectLst>
                <a:latin typeface="Blackadder ITC" pitchFamily="82" charset="0"/>
              </a:rPr>
              <a:t>:</a:t>
            </a:r>
            <a:endParaRPr lang="ru-RU" sz="8000" dirty="0">
              <a:solidFill>
                <a:schemeClr val="tx2">
                  <a:lumMod val="50000"/>
                </a:schemeClr>
              </a:solidFill>
              <a:effectLst>
                <a:outerShdw blurRad="38100" dist="38100" dir="2700000" algn="tl">
                  <a:srgbClr val="000000">
                    <a:alpha val="43137"/>
                  </a:srgbClr>
                </a:outerShdw>
              </a:effectLst>
            </a:endParaRPr>
          </a:p>
        </p:txBody>
      </p:sp>
      <p:sp>
        <p:nvSpPr>
          <p:cNvPr id="7" name="Объект 6"/>
          <p:cNvSpPr>
            <a:spLocks noGrp="1"/>
          </p:cNvSpPr>
          <p:nvPr>
            <p:ph idx="1"/>
          </p:nvPr>
        </p:nvSpPr>
        <p:spPr/>
        <p:txBody>
          <a:bodyPr anchor="ctr"/>
          <a:lstStyle/>
          <a:p>
            <a:pPr algn="ctr"/>
            <a:r>
              <a:rPr lang="en-US" dirty="0" smtClean="0">
                <a:solidFill>
                  <a:schemeClr val="tx1">
                    <a:lumMod val="50000"/>
                    <a:lumOff val="50000"/>
                  </a:schemeClr>
                </a:solidFill>
                <a:latin typeface="Times New Roman"/>
              </a:rPr>
              <a:t>Telephone: (812)710-90-79</a:t>
            </a:r>
            <a:endParaRPr lang="uk-UA" dirty="0" smtClean="0">
              <a:solidFill>
                <a:schemeClr val="tx1">
                  <a:lumMod val="50000"/>
                  <a:lumOff val="50000"/>
                </a:schemeClr>
              </a:solidFill>
              <a:latin typeface="Times New Roman"/>
            </a:endParaRPr>
          </a:p>
          <a:p>
            <a:pPr algn="ctr"/>
            <a:r>
              <a:rPr lang="en-US" dirty="0" smtClean="0">
                <a:solidFill>
                  <a:schemeClr val="tx1">
                    <a:lumMod val="50000"/>
                    <a:lumOff val="50000"/>
                  </a:schemeClr>
                </a:solidFill>
                <a:latin typeface="Times New Roman"/>
              </a:rPr>
              <a:t>Fax: (812) 570-57-48</a:t>
            </a:r>
            <a:endParaRPr lang="uk-UA" dirty="0" smtClean="0">
              <a:solidFill>
                <a:schemeClr val="tx1">
                  <a:lumMod val="50000"/>
                  <a:lumOff val="50000"/>
                </a:schemeClr>
              </a:solidFill>
              <a:latin typeface="Times New Roman"/>
            </a:endParaRPr>
          </a:p>
          <a:p>
            <a:pPr algn="ctr"/>
            <a:r>
              <a:rPr lang="en-US" dirty="0" smtClean="0">
                <a:solidFill>
                  <a:schemeClr val="tx1">
                    <a:lumMod val="50000"/>
                    <a:lumOff val="50000"/>
                  </a:schemeClr>
                </a:solidFill>
                <a:latin typeface="Times New Roman" pitchFamily="18" charset="0"/>
                <a:cs typeface="Times New Roman" pitchFamily="18" charset="0"/>
              </a:rPr>
              <a:t>E-mail address</a:t>
            </a:r>
            <a:r>
              <a:rPr lang="uk-UA" dirty="0" smtClean="0">
                <a:solidFill>
                  <a:schemeClr val="tx1">
                    <a:lumMod val="50000"/>
                    <a:lumOff val="50000"/>
                  </a:schemeClr>
                </a:solidFill>
                <a:latin typeface="Times New Roman" pitchFamily="18" charset="0"/>
                <a:cs typeface="Times New Roman" pitchFamily="18" charset="0"/>
              </a:rPr>
              <a:t>: </a:t>
            </a:r>
            <a:r>
              <a:rPr lang="en-US" dirty="0" smtClean="0">
                <a:solidFill>
                  <a:schemeClr val="tx1">
                    <a:lumMod val="50000"/>
                    <a:lumOff val="50000"/>
                  </a:schemeClr>
                </a:solidFill>
                <a:latin typeface="Times New Roman" pitchFamily="18" charset="0"/>
                <a:cs typeface="Times New Roman" pitchFamily="18" charset="0"/>
              </a:rPr>
              <a:t>http://www.hermitagemuseum.org/</a:t>
            </a:r>
            <a:endParaRPr lang="ru-RU" dirty="0">
              <a:solidFill>
                <a:schemeClr val="tx1">
                  <a:lumMod val="50000"/>
                  <a:lumOff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03481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714348" y="2643182"/>
            <a:ext cx="7772400" cy="1470025"/>
          </a:xfrm>
        </p:spPr>
        <p:txBody>
          <a:bodyPr/>
          <a:lstStyle/>
          <a:p>
            <a:pPr eaLnBrk="1" hangingPunct="1"/>
            <a:r>
              <a:rPr lang="en-US" sz="7200" dirty="0" smtClean="0">
                <a:effectLst>
                  <a:outerShdw blurRad="38100" dist="38100" dir="2700000" algn="tl">
                    <a:srgbClr val="000000">
                      <a:alpha val="43137"/>
                    </a:srgbClr>
                  </a:outerShdw>
                </a:effectLst>
                <a:latin typeface="Blackadder ITC" pitchFamily="82" charset="0"/>
              </a:rPr>
              <a:t>The Hermitage</a:t>
            </a:r>
            <a:endParaRPr lang="ru-RU" sz="72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ermitage_01.jpg"/>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1428728" y="500042"/>
            <a:ext cx="6393803" cy="1754326"/>
          </a:xfrm>
          <a:prstGeom prst="rect">
            <a:avLst/>
          </a:prstGeom>
          <a:noFill/>
        </p:spPr>
        <p:txBody>
          <a:bodyPr wrap="none" lIns="91440" tIns="45720" rIns="91440" bIns="45720">
            <a:spAutoFit/>
          </a:bodyPr>
          <a:lstStyle/>
          <a:p>
            <a:pPr algn="ctr"/>
            <a:r>
              <a:rPr lang="en-US" sz="5400" b="1" i="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Thank you</a:t>
            </a:r>
            <a:endParaRPr lang="uk-UA" sz="5400" b="1" i="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a:p>
            <a:pPr algn="ctr"/>
            <a:r>
              <a:rPr lang="en-US" sz="5400" b="1" i="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 for your attention!</a:t>
            </a:r>
            <a:endParaRPr lang="ru-RU" sz="5400" b="1" i="1" cap="none" spc="0"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42910" y="1000108"/>
            <a:ext cx="3008313" cy="4691063"/>
          </a:xfrm>
        </p:spPr>
        <p:txBody>
          <a:bodyPr/>
          <a:lstStyle/>
          <a:p>
            <a:endParaRPr lang="ru-RU" dirty="0"/>
          </a:p>
        </p:txBody>
      </p:sp>
      <p:sp>
        <p:nvSpPr>
          <p:cNvPr id="5" name="Заголовок 1"/>
          <p:cNvSpPr>
            <a:spLocks noGrp="1"/>
          </p:cNvSpPr>
          <p:nvPr>
            <p:ph idx="1"/>
          </p:nvPr>
        </p:nvSpPr>
        <p:spPr>
          <a:xfrm>
            <a:off x="3500430" y="500042"/>
            <a:ext cx="5111750" cy="5853113"/>
          </a:xfrm>
        </p:spPr>
        <p:txBody>
          <a:bodyPr anchor="ctr"/>
          <a:lstStyle/>
          <a:p>
            <a:pPr algn="ctr">
              <a:buNone/>
            </a:pPr>
            <a:r>
              <a:rPr lang="en-US" dirty="0" smtClean="0">
                <a:effectLst>
                  <a:outerShdw blurRad="38100" dist="38100" dir="2700000" algn="tl">
                    <a:srgbClr val="000000">
                      <a:alpha val="43137"/>
                    </a:srgbClr>
                  </a:outerShdw>
                </a:effectLst>
                <a:latin typeface="Blackadder ITC" pitchFamily="82" charset="0"/>
              </a:rPr>
              <a:t>One of the world-wide known museums is the Hermitage. The word "Hermitage" means "a place of solitude". This name was given in the XVIII century by Catherine П to her private museum housed in a small building adjacent to the Winter Palace and accessible only to the chosen few.</a:t>
            </a:r>
            <a:endParaRPr lang="ru-RU" dirty="0">
              <a:effectLst>
                <a:outerShdw blurRad="38100" dist="38100" dir="2700000" algn="tl">
                  <a:srgbClr val="000000">
                    <a:alpha val="43137"/>
                  </a:srgbClr>
                </a:outerShdw>
              </a:effectLst>
            </a:endParaRPr>
          </a:p>
        </p:txBody>
      </p:sp>
      <p:pic>
        <p:nvPicPr>
          <p:cNvPr id="6" name="Рисунок 5" descr="Ermitaj-Sankt-Peterburg2.jpg"/>
          <p:cNvPicPr>
            <a:picLocks noChangeAspect="1"/>
          </p:cNvPicPr>
          <p:nvPr/>
        </p:nvPicPr>
        <p:blipFill>
          <a:blip r:embed="rId2"/>
          <a:stretch>
            <a:fillRect/>
          </a:stretch>
        </p:blipFill>
        <p:spPr>
          <a:xfrm>
            <a:off x="857224" y="3929066"/>
            <a:ext cx="3030534" cy="2075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Ermitazh.jpg"/>
          <p:cNvPicPr>
            <a:picLocks noChangeAspect="1"/>
          </p:cNvPicPr>
          <p:nvPr/>
        </p:nvPicPr>
        <p:blipFill>
          <a:blip r:embed="rId3" cstate="print"/>
          <a:stretch>
            <a:fillRect/>
          </a:stretch>
        </p:blipFill>
        <p:spPr>
          <a:xfrm>
            <a:off x="571472" y="1000108"/>
            <a:ext cx="3000396"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idx="1"/>
          </p:nvPr>
        </p:nvSpPr>
        <p:spPr>
          <a:xfrm>
            <a:off x="2714612" y="428604"/>
            <a:ext cx="6257925" cy="4954590"/>
          </a:xfrm>
        </p:spPr>
        <p:txBody>
          <a:bodyPr>
            <a:normAutofit fontScale="92500" lnSpcReduction="20000"/>
          </a:bodyPr>
          <a:lstStyle/>
          <a:p>
            <a:pPr algn="ctr">
              <a:buNone/>
            </a:pPr>
            <a:r>
              <a:rPr lang="en-US" dirty="0" smtClean="0">
                <a:solidFill>
                  <a:srgbClr val="000000"/>
                </a:solidFill>
                <a:effectLst>
                  <a:outerShdw blurRad="38100" dist="38100" dir="2700000" algn="tl">
                    <a:srgbClr val="000000">
                      <a:alpha val="43137"/>
                    </a:srgbClr>
                  </a:outerShdw>
                </a:effectLst>
                <a:latin typeface="Blackadder ITC" pitchFamily="82" charset="0"/>
              </a:rPr>
              <a:t>In the course of time, the Hermitage grew into one of the greatest museums of the world. At the present, the collections take up five interconnected buildings. The museum retains its old name.</a:t>
            </a:r>
          </a:p>
          <a:p>
            <a:pPr algn="ctr">
              <a:buNone/>
            </a:pPr>
            <a:r>
              <a:rPr lang="en-US" dirty="0" smtClean="0">
                <a:solidFill>
                  <a:srgbClr val="000000"/>
                </a:solidFill>
                <a:effectLst>
                  <a:outerShdw blurRad="38100" dist="38100" dir="2700000" algn="tl">
                    <a:srgbClr val="000000">
                      <a:alpha val="43137"/>
                    </a:srgbClr>
                  </a:outerShdw>
                </a:effectLst>
                <a:latin typeface="Blackadder ITC" pitchFamily="82" charset="0"/>
              </a:rPr>
              <a:t>The accumulation of </a:t>
            </a:r>
            <a:r>
              <a:rPr lang="en-US" dirty="0" err="1" smtClean="0">
                <a:solidFill>
                  <a:srgbClr val="000000"/>
                </a:solidFill>
                <a:effectLst>
                  <a:outerShdw blurRad="38100" dist="38100" dir="2700000" algn="tl">
                    <a:srgbClr val="000000">
                      <a:alpha val="43137"/>
                    </a:srgbClr>
                  </a:outerShdw>
                </a:effectLst>
                <a:latin typeface="Blackadder ITC" pitchFamily="82" charset="0"/>
              </a:rPr>
              <a:t>artefacts</a:t>
            </a:r>
            <a:r>
              <a:rPr lang="en-US" dirty="0" smtClean="0">
                <a:solidFill>
                  <a:srgbClr val="000000"/>
                </a:solidFill>
                <a:effectLst>
                  <a:outerShdw blurRad="38100" dist="38100" dir="2700000" algn="tl">
                    <a:srgbClr val="000000">
                      <a:alpha val="43137"/>
                    </a:srgbClr>
                  </a:outerShdw>
                </a:effectLst>
                <a:latin typeface="Blackadder ITC" pitchFamily="82" charset="0"/>
              </a:rPr>
              <a:t> let to the formation of new departments devoted to the culture and art of the Peoples of the East, of the Prehistoric culture, and of the Russian culture. Three other departments are those of Western European art, classical antiquities and numismatics.</a:t>
            </a:r>
          </a:p>
          <a:p>
            <a:pPr>
              <a:buNone/>
            </a:pPr>
            <a:endParaRPr lang="ru-RU" dirty="0"/>
          </a:p>
        </p:txBody>
      </p:sp>
      <p:pic>
        <p:nvPicPr>
          <p:cNvPr id="8" name="Рисунок 7" descr="1100px-HermitageAcrossNeva.jpg"/>
          <p:cNvPicPr>
            <a:picLocks noChangeAspect="1"/>
          </p:cNvPicPr>
          <p:nvPr/>
        </p:nvPicPr>
        <p:blipFill>
          <a:blip r:embed="rId2"/>
          <a:stretch>
            <a:fillRect/>
          </a:stretch>
        </p:blipFill>
        <p:spPr>
          <a:xfrm>
            <a:off x="0" y="5500702"/>
            <a:ext cx="9159677" cy="1357298"/>
          </a:xfrm>
          <a:prstGeom prst="rect">
            <a:avLst/>
          </a:prstGeom>
          <a:ln>
            <a:noFill/>
          </a:ln>
          <a:effectLst>
            <a:outerShdw blurRad="190500" algn="tl" rotWithShape="0">
              <a:srgbClr val="000000">
                <a:alpha val="70000"/>
              </a:srgbClr>
            </a:outerShdw>
          </a:effectLst>
        </p:spPr>
      </p:pic>
      <p:pic>
        <p:nvPicPr>
          <p:cNvPr id="9" name="Рисунок 8" descr="Winter-palace-entrance.jpg"/>
          <p:cNvPicPr>
            <a:picLocks noChangeAspect="1"/>
          </p:cNvPicPr>
          <p:nvPr/>
        </p:nvPicPr>
        <p:blipFill>
          <a:blip r:embed="rId3" cstate="print"/>
          <a:stretch>
            <a:fillRect/>
          </a:stretch>
        </p:blipFill>
        <p:spPr>
          <a:xfrm>
            <a:off x="428596" y="2000240"/>
            <a:ext cx="2331719" cy="314036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Георгиевский_зал_в_Зимнем_(январь_2011).JPG"/>
          <p:cNvPicPr>
            <a:picLocks noChangeAspect="1"/>
          </p:cNvPicPr>
          <p:nvPr/>
        </p:nvPicPr>
        <p:blipFill>
          <a:blip r:embed="rId2"/>
          <a:stretch>
            <a:fillRect/>
          </a:stretch>
        </p:blipFill>
        <p:spPr>
          <a:xfrm>
            <a:off x="2500298" y="571480"/>
            <a:ext cx="4064000" cy="30480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1714480" y="3857628"/>
            <a:ext cx="5715040" cy="2523768"/>
          </a:xfrm>
          <a:prstGeom prst="rect">
            <a:avLst/>
          </a:prstGeom>
          <a:noFill/>
        </p:spPr>
        <p:txBody>
          <a:bodyPr wrap="square" rtlCol="0">
            <a:spAutoFit/>
          </a:bodyPr>
          <a:lstStyle/>
          <a:p>
            <a:pPr algn="ctr"/>
            <a:r>
              <a:rPr lang="en-US" sz="2000" dirty="0" smtClean="0">
                <a:solidFill>
                  <a:srgbClr val="000000"/>
                </a:solidFill>
                <a:effectLst>
                  <a:outerShdw blurRad="38100" dist="38100" dir="2700000" algn="tl">
                    <a:srgbClr val="000000">
                      <a:alpha val="43137"/>
                    </a:srgbClr>
                  </a:outerShdw>
                </a:effectLst>
                <a:latin typeface="Blackadder ITC" pitchFamily="82" charset="0"/>
              </a:rPr>
              <a:t>One of the rooms that impressed visitor the most is St. George Hall. The interior of the room is considered by experts to be a perfect example of the Classical Style. The room covers about 800 square </a:t>
            </a:r>
            <a:r>
              <a:rPr lang="en-US" sz="2000" dirty="0" err="1" smtClean="0">
                <a:solidFill>
                  <a:srgbClr val="000000"/>
                </a:solidFill>
                <a:effectLst>
                  <a:outerShdw blurRad="38100" dist="38100" dir="2700000" algn="tl">
                    <a:srgbClr val="000000">
                      <a:alpha val="43137"/>
                    </a:srgbClr>
                  </a:outerShdw>
                </a:effectLst>
                <a:latin typeface="Blackadder ITC" pitchFamily="82" charset="0"/>
              </a:rPr>
              <a:t>metres</a:t>
            </a:r>
            <a:r>
              <a:rPr lang="en-US" sz="2000" dirty="0" smtClean="0">
                <a:solidFill>
                  <a:srgbClr val="000000"/>
                </a:solidFill>
                <a:effectLst>
                  <a:outerShdw blurRad="38100" dist="38100" dir="2700000" algn="tl">
                    <a:srgbClr val="000000">
                      <a:alpha val="43137"/>
                    </a:srgbClr>
                  </a:outerShdw>
                </a:effectLst>
                <a:latin typeface="Blackadder ITC" pitchFamily="82" charset="0"/>
              </a:rPr>
              <a:t>, but does not seem enormous due to perfect proportions. It is decorated in the whitest marble and gilded bronze.</a:t>
            </a:r>
          </a:p>
          <a:p>
            <a:pPr algn="ctr"/>
            <a:r>
              <a:rPr lang="en-US" sz="2000" dirty="0" smtClean="0">
                <a:solidFill>
                  <a:srgbClr val="000000"/>
                </a:solidFill>
                <a:effectLst>
                  <a:outerShdw blurRad="38100" dist="38100" dir="2700000" algn="tl">
                    <a:srgbClr val="000000">
                      <a:alpha val="43137"/>
                    </a:srgbClr>
                  </a:outerShdw>
                </a:effectLst>
                <a:latin typeface="Blackadder ITC" pitchFamily="82" charset="0"/>
              </a:rPr>
              <a:t>The Throne Hall was used for column assemblies. Members of the </a:t>
            </a:r>
            <a:r>
              <a:rPr lang="en-US" sz="2000" dirty="0" err="1" smtClean="0">
                <a:solidFill>
                  <a:srgbClr val="000000"/>
                </a:solidFill>
                <a:effectLst>
                  <a:outerShdw blurRad="38100" dist="38100" dir="2700000" algn="tl">
                    <a:srgbClr val="000000">
                      <a:alpha val="43137"/>
                    </a:srgbClr>
                  </a:outerShdw>
                </a:effectLst>
                <a:latin typeface="Blackadder ITC" pitchFamily="82" charset="0"/>
              </a:rPr>
              <a:t>Tzar's</a:t>
            </a:r>
            <a:r>
              <a:rPr lang="en-US" sz="2000" dirty="0" smtClean="0">
                <a:solidFill>
                  <a:srgbClr val="000000"/>
                </a:solidFill>
                <a:effectLst>
                  <a:outerShdw blurRad="38100" dist="38100" dir="2700000" algn="tl">
                    <a:srgbClr val="000000">
                      <a:alpha val="43137"/>
                    </a:srgbClr>
                  </a:outerShdw>
                </a:effectLst>
                <a:latin typeface="Blackadder ITC" pitchFamily="82" charset="0"/>
              </a:rPr>
              <a:t> family, when coming of age, took their oaths here.</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_big.jpg"/>
          <p:cNvPicPr>
            <a:picLocks noChangeAspect="1"/>
          </p:cNvPicPr>
          <p:nvPr/>
        </p:nvPicPr>
        <p:blipFill>
          <a:blip r:embed="rId2"/>
          <a:stretch>
            <a:fillRect/>
          </a:stretch>
        </p:blipFill>
        <p:spPr>
          <a:xfrm>
            <a:off x="1397000" y="1117600"/>
            <a:ext cx="6350000" cy="4622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imnij_dvorets_rezidentsija_imperatorov_i_simvol_severnoj_stolitsi_10.jpg"/>
          <p:cNvPicPr>
            <a:picLocks noChangeAspect="1"/>
          </p:cNvPicPr>
          <p:nvPr/>
        </p:nvPicPr>
        <p:blipFill>
          <a:blip r:embed="rId2"/>
          <a:stretch>
            <a:fillRect/>
          </a:stretch>
        </p:blipFill>
        <p:spPr>
          <a:xfrm>
            <a:off x="1714500" y="571500"/>
            <a:ext cx="5715000" cy="5715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_1945a1_63b43b6e_L.jpg"/>
          <p:cNvPicPr>
            <a:picLocks noChangeAspect="1"/>
          </p:cNvPicPr>
          <p:nvPr/>
        </p:nvPicPr>
        <p:blipFill>
          <a:blip r:embed="rId2"/>
          <a:stretch>
            <a:fillRect/>
          </a:stretch>
        </p:blipFill>
        <p:spPr>
          <a:xfrm>
            <a:off x="1357290" y="642918"/>
            <a:ext cx="6643734" cy="53814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m5_2_3_2_big.jpg"/>
          <p:cNvPicPr>
            <a:picLocks noChangeAspect="1"/>
          </p:cNvPicPr>
          <p:nvPr/>
        </p:nvPicPr>
        <p:blipFill>
          <a:blip r:embed="rId2"/>
          <a:stretch>
            <a:fillRect/>
          </a:stretch>
        </p:blipFill>
        <p:spPr>
          <a:xfrm>
            <a:off x="3214678" y="2643182"/>
            <a:ext cx="5715000" cy="39624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85720" y="357166"/>
            <a:ext cx="5214974"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rgbClr val="000000"/>
                </a:solidFill>
                <a:effectLst>
                  <a:outerShdw blurRad="38100" dist="38100" dir="2700000" algn="tl">
                    <a:srgbClr val="000000">
                      <a:alpha val="43137"/>
                    </a:srgbClr>
                  </a:outerShdw>
                </a:effectLst>
                <a:latin typeface="Blackadder ITC" pitchFamily="82" charset="0"/>
              </a:rPr>
              <a:t>The Leonardo </a:t>
            </a:r>
            <a:r>
              <a:rPr lang="en-US" sz="2400" dirty="0" err="1" smtClean="0">
                <a:solidFill>
                  <a:srgbClr val="000000"/>
                </a:solidFill>
                <a:effectLst>
                  <a:outerShdw blurRad="38100" dist="38100" dir="2700000" algn="tl">
                    <a:srgbClr val="000000">
                      <a:alpha val="43137"/>
                    </a:srgbClr>
                  </a:outerShdw>
                </a:effectLst>
                <a:latin typeface="Blackadder ITC" pitchFamily="82" charset="0"/>
              </a:rPr>
              <a:t>da</a:t>
            </a:r>
            <a:r>
              <a:rPr lang="en-US" sz="2400" dirty="0" smtClean="0">
                <a:solidFill>
                  <a:srgbClr val="000000"/>
                </a:solidFill>
                <a:effectLst>
                  <a:outerShdw blurRad="38100" dist="38100" dir="2700000" algn="tl">
                    <a:srgbClr val="000000">
                      <a:alpha val="43137"/>
                    </a:srgbClr>
                  </a:outerShdw>
                </a:effectLst>
                <a:latin typeface="Blackadder ITC" pitchFamily="82" charset="0"/>
              </a:rPr>
              <a:t> Vinci Hall is one of the most gorgeous interiors. The hall is decorated in the style of 17 century French Baroque. The Hermitage possesses two, out of 12 or 14 works surviving from Leonardo.</a:t>
            </a:r>
            <a:endParaRPr lang="ru-RU"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Default Theme">
  <a:themeElements>
    <a:clrScheme name="Flow">
      <a:dk1>
        <a:sysClr val="windowText" lastClr="000000"/>
      </a:dk1>
      <a:lt1>
        <a:sysClr val="window" lastClr="F4F4F4"/>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6_Тема Office">
  <a:themeElements>
    <a:clrScheme name="Другая 17">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00000"/>
      </a:hlink>
      <a:folHlink>
        <a:srgbClr val="FEB2FF"/>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Тема Office">
  <a:themeElements>
    <a:clrScheme name="Другая 28">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53734"/>
      </a:hlink>
      <a:folHlink>
        <a:srgbClr val="DA9B9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Апекс">
  <a:themeElements>
    <a:clrScheme name="Официальная">
      <a:dk1>
        <a:sysClr val="windowText" lastClr="000000"/>
      </a:dk1>
      <a:lt1>
        <a:sysClr val="window" lastClr="F4F4F4"/>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Оформление по умолчанию">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321_P2i">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Тема Office">
  <a:themeElements>
    <a:clrScheme name="Другая 9">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40000"/>
      </a:hlink>
      <a:folHlink>
        <a:srgbClr val="E36C09"/>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234</TotalTime>
  <Words>410</Words>
  <Application>Microsoft Office PowerPoint</Application>
  <PresentationFormat>Экран (4:3)</PresentationFormat>
  <Paragraphs>26</Paragraphs>
  <Slides>20</Slides>
  <Notes>0</Notes>
  <HiddenSlides>0</HiddenSlides>
  <MMClips>0</MMClips>
  <ScaleCrop>false</ScaleCrop>
  <HeadingPairs>
    <vt:vector size="4" baseType="variant">
      <vt:variant>
        <vt:lpstr>Тема</vt:lpstr>
      </vt:variant>
      <vt:variant>
        <vt:i4>12</vt:i4>
      </vt:variant>
      <vt:variant>
        <vt:lpstr>Заголовки слайдов</vt:lpstr>
      </vt:variant>
      <vt:variant>
        <vt:i4>20</vt:i4>
      </vt:variant>
    </vt:vector>
  </HeadingPairs>
  <TitlesOfParts>
    <vt:vector size="32" baseType="lpstr">
      <vt:lpstr>Default Theme</vt:lpstr>
      <vt:lpstr>Оформление по умолчанию</vt:lpstr>
      <vt:lpstr>Тема Office</vt:lpstr>
      <vt:lpstr>1_Тема Office</vt:lpstr>
      <vt:lpstr>2_Тема Office</vt:lpstr>
      <vt:lpstr>37321_P2i</vt:lpstr>
      <vt:lpstr>3_Тема Office</vt:lpstr>
      <vt:lpstr>4_Тема Office</vt:lpstr>
      <vt:lpstr>5_Тема Office</vt:lpstr>
      <vt:lpstr>6_Тема Office</vt:lpstr>
      <vt:lpstr>7_Тема Office</vt:lpstr>
      <vt:lpstr>Апекс</vt:lpstr>
      <vt:lpstr>“Russian museum”</vt:lpstr>
      <vt:lpstr>The Hermitage</vt:lpstr>
      <vt:lpstr>Слайд 3</vt:lpstr>
      <vt:lpstr>Слайд 4</vt:lpstr>
      <vt:lpstr>Слайд 5</vt:lpstr>
      <vt:lpstr>Слайд 6</vt:lpstr>
      <vt:lpstr>Слайд 7</vt:lpstr>
      <vt:lpstr>Слайд 8</vt:lpstr>
      <vt:lpstr>Слайд 9</vt:lpstr>
      <vt:lpstr>Слайд 10</vt:lpstr>
      <vt:lpstr>Слайд 11</vt:lpstr>
      <vt:lpstr>The Rembrandt collection is one of the most treasured possessions of the museum. It members 24 canvases.</vt:lpstr>
      <vt:lpstr>Слайд 13</vt:lpstr>
      <vt:lpstr>Слайд 14</vt:lpstr>
      <vt:lpstr>Слайд 15</vt:lpstr>
      <vt:lpstr>Слайд 16</vt:lpstr>
      <vt:lpstr>Слайд 17</vt:lpstr>
      <vt:lpstr>Слайд 18</vt:lpstr>
      <vt:lpstr>Contacts:</vt:lpstr>
      <vt:lpstr>Слайд 20</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22</cp:revision>
  <dcterms:created xsi:type="dcterms:W3CDTF">2014-02-11T18:12:19Z</dcterms:created>
  <dcterms:modified xsi:type="dcterms:W3CDTF">2014-02-11T22:36:38Z</dcterms:modified>
</cp:coreProperties>
</file>