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-819472"/>
            <a:ext cx="8208912" cy="5040560"/>
          </a:xfrm>
        </p:spPr>
        <p:txBody>
          <a:bodyPr>
            <a:noAutofit/>
          </a:bodyPr>
          <a:lstStyle/>
          <a:p>
            <a:r>
              <a:rPr lang="uk-UA" sz="5400" dirty="0" smtClean="0"/>
              <a:t>Психологічна культура спілкування</a:t>
            </a:r>
            <a:endParaRPr lang="ru-RU" sz="5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459432"/>
            <a:ext cx="7467600" cy="316835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Для створення сприятливого психологічного клімату в діловому спілкуванні необхідно: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Font typeface="Wingdings" pitchFamily="2" charset="2"/>
              <a:buChar char="v"/>
            </a:pPr>
            <a:r>
              <a:rPr lang="uk-UA" sz="2000" dirty="0" smtClean="0"/>
              <a:t>Зменшуйте фізичну і соціальну дистанцію</a:t>
            </a:r>
            <a:endParaRPr lang="uk-UA" sz="2000" dirty="0" smtClean="0"/>
          </a:p>
          <a:p>
            <a:pPr>
              <a:buFont typeface="Wingdings" pitchFamily="2" charset="2"/>
              <a:buChar char="v"/>
            </a:pPr>
            <a:r>
              <a:rPr lang="uk-UA" sz="2000" dirty="0" smtClean="0"/>
              <a:t>П</a:t>
            </a:r>
            <a:r>
              <a:rPr lang="uk-UA" sz="2000" dirty="0" smtClean="0"/>
              <a:t>оказуйте ваше бажання зрозуміти позицію партнера</a:t>
            </a:r>
            <a:endParaRPr lang="ru-RU" sz="2000" dirty="0"/>
          </a:p>
        </p:txBody>
      </p:sp>
      <p:pic>
        <p:nvPicPr>
          <p:cNvPr id="4" name="il_fi" descr="http://www.ilook.by/content/images/news/april/25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89040"/>
            <a:ext cx="374441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ww.tneu.edu.ua/uploads/posts/2012-06/1339146428_prezentatsiya-proekt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14096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000" dirty="0" smtClean="0"/>
              <a:t>Дотримуйтесь дружелюбного тону 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 smtClean="0"/>
              <a:t>Постарайтесь виявити якості вашого партнера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 smtClean="0"/>
              <a:t>Поводьтесь спокійно і доброзичливо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 smtClean="0"/>
              <a:t>Активно і уважно слухайте партнера</a:t>
            </a:r>
          </a:p>
          <a:p>
            <a:pPr>
              <a:buNone/>
            </a:pPr>
            <a:endParaRPr lang="uk-UA" sz="2000" dirty="0" smtClean="0"/>
          </a:p>
          <a:p>
            <a:pPr>
              <a:buFont typeface="Wingdings" pitchFamily="2" charset="2"/>
              <a:buChar char="v"/>
            </a:pPr>
            <a:endParaRPr lang="ru-RU" sz="2000" dirty="0"/>
          </a:p>
        </p:txBody>
      </p:sp>
      <p:pic>
        <p:nvPicPr>
          <p:cNvPr id="4" name="il_fi" descr="http://successtrd.com/source/img/thumb/265145_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149080"/>
            <a:ext cx="33123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rabotai.in/money_mom/img/b8.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916832"/>
            <a:ext cx="226876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mihrc.org.ua/wp-content/uploads/2011/08/%D0%B1%D0%B8%D0%B7%D0%BD%D0%B5%D1%8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429000"/>
            <a:ext cx="29523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l_fi" descr="http://dicfro.org/wp-content/uploads/2010/10/kupit-bizne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365104"/>
            <a:ext cx="2736304" cy="207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003232" cy="43533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5400" b="1" dirty="0" err="1" smtClean="0"/>
              <a:t>Дякуєм</a:t>
            </a:r>
            <a:r>
              <a:rPr lang="ru-RU" sz="5400" b="1" dirty="0" smtClean="0"/>
              <a:t>о</a:t>
            </a:r>
            <a:r>
              <a:rPr lang="uk-UA" sz="5400" b="1" dirty="0" smtClean="0"/>
              <a:t> за увагу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24544" y="116632"/>
            <a:ext cx="6480048" cy="1752600"/>
          </a:xfrm>
        </p:spPr>
        <p:txBody>
          <a:bodyPr/>
          <a:lstStyle/>
          <a:p>
            <a:r>
              <a:rPr lang="uk-UA" sz="3200" dirty="0" smtClean="0"/>
              <a:t>Ділове спілкування </a:t>
            </a:r>
            <a:r>
              <a:rPr lang="uk-UA" dirty="0" smtClean="0"/>
              <a:t>– це знання закономірностей психічної діяльності співрозмовників і вміння застосовувати ці знання в конкретних ділових ситуаціях.</a:t>
            </a:r>
            <a:endParaRPr lang="ru-RU" dirty="0"/>
          </a:p>
        </p:txBody>
      </p:sp>
      <p:pic>
        <p:nvPicPr>
          <p:cNvPr id="4" name="il_fi" descr="http://www.companion.ua/data/filestorage/news/2012/10/1315477962_sb10066402i-001%5B1%5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48196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ww.statusyblog.ru/_bl/6/865775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77072"/>
            <a:ext cx="3762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686800" cy="130100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 </a:t>
            </a:r>
            <a:r>
              <a:rPr lang="uk-UA" sz="2800" dirty="0" smtClean="0"/>
              <a:t>Ефективні прийоми приваблення партнера</a:t>
            </a:r>
            <a:endParaRPr lang="ru-RU" sz="2800" dirty="0"/>
          </a:p>
        </p:txBody>
      </p:sp>
      <p:pic>
        <p:nvPicPr>
          <p:cNvPr id="4" name="il_fi" descr="http://t2.gstatic.com/images?q=tbn:ANd9GcRfRufd-QOsr06oTOoswytE_KhHSwYyb7Zy5ECoxitwxjEMlW0E6IQWJpXGvQ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4807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Вселяйте партнеру почуття його гідності.</a:t>
            </a:r>
            <a:endParaRPr lang="ru-RU" dirty="0"/>
          </a:p>
        </p:txBody>
      </p:sp>
      <p:pic>
        <p:nvPicPr>
          <p:cNvPr id="4" name="il_fi" descr="http://www.lse.od.ua/images/upload/tnews/img-112980187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636912"/>
            <a:ext cx="56959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Виявляйте щирий інтерес до партнерів.</a:t>
            </a:r>
            <a:endParaRPr lang="ru-RU" dirty="0"/>
          </a:p>
        </p:txBody>
      </p:sp>
      <p:pic>
        <p:nvPicPr>
          <p:cNvPr id="4" name="il_fi" descr="http://mygazeta.com/i/2011/08/1274209769_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492896"/>
            <a:ext cx="56959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Задавайте партнерові приємні питання.</a:t>
            </a:r>
            <a:endParaRPr lang="ru-RU" dirty="0"/>
          </a:p>
        </p:txBody>
      </p:sp>
      <p:pic>
        <p:nvPicPr>
          <p:cNvPr id="5" name="il_fi" descr="http://www.mklass.com.ua/files/image/bussiness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348880"/>
            <a:ext cx="425767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Частіше вживайте ім‘я партнера.</a:t>
            </a:r>
            <a:endParaRPr lang="ru-RU" dirty="0"/>
          </a:p>
        </p:txBody>
      </p:sp>
      <p:pic>
        <p:nvPicPr>
          <p:cNvPr id="4" name="il_fi" descr="http://venture-biz.ru/images/stories/investoram-biznes-angelam/investoram-biznes-angelam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20888"/>
            <a:ext cx="554461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Три закони пам’яті: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Закон враження</a:t>
            </a:r>
          </a:p>
          <a:p>
            <a:r>
              <a:rPr lang="uk-UA" dirty="0" smtClean="0"/>
              <a:t>Закон повторення</a:t>
            </a:r>
          </a:p>
          <a:p>
            <a:r>
              <a:rPr lang="uk-UA" dirty="0" smtClean="0"/>
              <a:t>Закон асоціації</a:t>
            </a:r>
            <a:endParaRPr lang="ru-RU" dirty="0"/>
          </a:p>
        </p:txBody>
      </p:sp>
      <p:pic>
        <p:nvPicPr>
          <p:cNvPr id="5" name="il_fi" descr="http://1.bp.blogspot.com/_KdbRT1XTYMc/TOwplJ_Lk1I/AAAAAAAAAB0/th9y663Ya0Y/s1600/business_coac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717032"/>
            <a:ext cx="4260726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rabotai.in/rabota4/img/rabota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6876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Рекомендації щодо досягнення взаєморозуміння: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0926" indent="-514350">
              <a:buFont typeface="+mj-lt"/>
              <a:buAutoNum type="arabicPeriod"/>
            </a:pPr>
            <a:r>
              <a:rPr lang="uk-UA" sz="2400" dirty="0" smtClean="0"/>
              <a:t>Усвідомте свої та чужі почуття.</a:t>
            </a:r>
          </a:p>
          <a:p>
            <a:pPr marL="550926" indent="-514350">
              <a:buFont typeface="+mj-lt"/>
              <a:buAutoNum type="arabicPeriod"/>
            </a:pPr>
            <a:r>
              <a:rPr lang="uk-UA" sz="2400" dirty="0" smtClean="0"/>
              <a:t>Ставтеся до партнерів як до виразників чиїхось думок.</a:t>
            </a:r>
          </a:p>
          <a:p>
            <a:pPr marL="550926" indent="-514350">
              <a:buFont typeface="+mj-lt"/>
              <a:buAutoNum type="arabicPeriod"/>
            </a:pPr>
            <a:r>
              <a:rPr lang="uk-UA" sz="2400" dirty="0" smtClean="0"/>
              <a:t>Поділіться своїми відчуттями.</a:t>
            </a:r>
          </a:p>
          <a:p>
            <a:pPr marL="550926" indent="-514350">
              <a:buFont typeface="+mj-lt"/>
              <a:buAutoNum type="arabicPeriod"/>
            </a:pPr>
            <a:r>
              <a:rPr lang="uk-UA" sz="2400" dirty="0" smtClean="0"/>
              <a:t>Дозвольте партнеру звільнитися від своїх почуттів.</a:t>
            </a:r>
          </a:p>
          <a:p>
            <a:pPr marL="550926" indent="-514350">
              <a:buFont typeface="+mj-lt"/>
              <a:buAutoNum type="arabicPeriod"/>
            </a:pPr>
            <a:r>
              <a:rPr lang="uk-UA" sz="2400" dirty="0" smtClean="0"/>
              <a:t>Не реагуйте на емоційні прояви.</a:t>
            </a:r>
          </a:p>
          <a:p>
            <a:pPr marL="550926" indent="-514350">
              <a:buFont typeface="+mj-lt"/>
              <a:buAutoNum type="arabicPeriod"/>
            </a:pPr>
            <a:r>
              <a:rPr lang="uk-UA" sz="2400" dirty="0" smtClean="0"/>
              <a:t>Використовуйте символічні жести.</a:t>
            </a:r>
          </a:p>
          <a:p>
            <a:pPr marL="550926" indent="-514350">
              <a:buNone/>
            </a:pPr>
            <a:endParaRPr lang="uk-UA" sz="2400" dirty="0" smtClean="0"/>
          </a:p>
          <a:p>
            <a:pPr marL="550926" indent="-514350">
              <a:buFont typeface="+mj-lt"/>
              <a:buAutoNum type="arabicPeriod"/>
            </a:pPr>
            <a:endParaRPr lang="ru-RU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111</TotalTime>
  <Words>142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Слайд 1</vt:lpstr>
      <vt:lpstr>Слайд 2</vt:lpstr>
      <vt:lpstr> Ефективні прийоми приваблення партнера</vt:lpstr>
      <vt:lpstr>Слайд 4</vt:lpstr>
      <vt:lpstr>Слайд 5</vt:lpstr>
      <vt:lpstr>Слайд 6</vt:lpstr>
      <vt:lpstr>Слайд 7</vt:lpstr>
      <vt:lpstr>Три закони пам’яті: </vt:lpstr>
      <vt:lpstr>Рекомендації щодо досягнення взаєморозуміння:</vt:lpstr>
      <vt:lpstr>Для створення сприятливого психологічного клімату в діловому спілкуванні необхідно: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Степан</dc:creator>
  <cp:lastModifiedBy>Степан</cp:lastModifiedBy>
  <cp:revision>13</cp:revision>
  <dcterms:created xsi:type="dcterms:W3CDTF">2012-11-10T09:56:42Z</dcterms:created>
  <dcterms:modified xsi:type="dcterms:W3CDTF">2012-11-10T11:58:36Z</dcterms:modified>
</cp:coreProperties>
</file>