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912" autoAdjust="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BD565-B715-40F7-9EE7-BD7C77214918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C576-B7EB-445C-9E67-1F8A1D6CC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3C1972-5373-4945-9C94-960EE9C4B3D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1496A-A777-4867-8348-A5C18FDEB2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73;&#1088;&#1091;%20--%20&#1080;&#1089;&#1082;&#1091;&#1089;&#1089;&#1090;&#1074;&#1086;%20&#1088;&#1080;&#1089;&#1086;&#1074;&#1072;&#1085;&#1080;&#1103;%20&#1085;&#1072;%20&#1074;&#1086;&#1076;&#1077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file:///C:\Users\&#1055;&#1086;&#1083;&#1080;&#1085;&#1072;\Desktop\&#1054;&#1073;&#1088;&#1072;&#1079;&#1086;&#1090;&#1074;&#1086;&#1088;&#1095;&#1077;%20&#1084;&#1080;&#1089;&#1090;&#1077;&#1094;&#1090;&#1074;&#1086;\&#1052;&#1091;&#1079;&#1099;&#1082;&#1072;\krutaya-tema-yaponskaya(muzofon.com).mp3" TargetMode="Externa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2" Type="http://schemas.openxmlformats.org/officeDocument/2006/relationships/audio" Target="file:///C:\Users\&#1055;&#1086;&#1083;&#1080;&#1085;&#1072;\Desktop\&#1054;&#1073;&#1088;&#1072;&#1079;&#1086;&#1090;&#1074;&#1086;&#1088;&#1095;&#1077;%20&#1084;&#1080;&#1089;&#1090;&#1077;&#1094;&#1090;&#1074;&#1086;\&#1052;&#1091;&#1079;&#1099;&#1082;&#1072;\hvost-fei-2-oy-ending(muzofon.com).mp3" TargetMode="External"/><Relationship Id="rId1" Type="http://schemas.openxmlformats.org/officeDocument/2006/relationships/audio" Target="file:///C:\Users\&#1055;&#1086;&#1083;&#1080;&#1085;&#1072;\Desktop\&#1054;&#1073;&#1088;&#1072;&#1079;&#1086;&#1090;&#1074;&#1086;&#1088;&#1095;&#1077;%20&#1084;&#1080;&#1089;&#1090;&#1077;&#1094;&#1090;&#1074;&#1086;\&#1052;&#1091;&#1079;&#1099;&#1082;&#1072;\03%20Exorcist%20Concerto%20Third%20Movement%20U%20&amp;%20Cloud.mp3" TargetMode="External"/><Relationship Id="rId6" Type="http://schemas.openxmlformats.org/officeDocument/2006/relationships/audio" Target="file:///C:\Users\&#1055;&#1086;&#1083;&#1080;&#1085;&#1072;\Desktop\&#1054;&#1073;&#1088;&#1072;&#1079;&#1086;&#1090;&#1074;&#1086;&#1088;&#1095;&#1077;%20&#1084;&#1080;&#1089;&#1090;&#1077;&#1094;&#1090;&#1074;&#1086;\&#1052;&#1091;&#1079;&#1099;&#1082;&#1072;\Yasuharu-Takanashi-Kanashiki-Kako(muzofon.com)%20(1).mp3" TargetMode="External"/><Relationship Id="rId11" Type="http://schemas.openxmlformats.org/officeDocument/2006/relationships/image" Target="../media/image39.png"/><Relationship Id="rId5" Type="http://schemas.openxmlformats.org/officeDocument/2006/relationships/audio" Target="file:///C:\Users\&#1055;&#1086;&#1083;&#1080;&#1085;&#1072;\Desktop\&#1054;&#1073;&#1088;&#1072;&#1079;&#1086;&#1090;&#1074;&#1086;&#1088;&#1095;&#1077;%20&#1084;&#1080;&#1089;&#1090;&#1077;&#1094;&#1090;&#1074;&#1086;\&#1052;&#1091;&#1079;&#1099;&#1082;&#1072;\The%20Offspring%20-%20Come%20Out%20Swinging%20%20(audiopoisk.com).mp3" TargetMode="External"/><Relationship Id="rId10" Type="http://schemas.openxmlformats.org/officeDocument/2006/relationships/image" Target="../media/image38.png"/><Relationship Id="rId4" Type="http://schemas.openxmlformats.org/officeDocument/2006/relationships/audio" Target="file:///C:\Users\&#1055;&#1086;&#1083;&#1080;&#1085;&#1072;\Desktop\&#1054;&#1073;&#1088;&#1072;&#1079;&#1086;&#1090;&#1074;&#1086;&#1088;&#1095;&#1077;%20&#1084;&#1080;&#1089;&#1090;&#1077;&#1094;&#1090;&#1074;&#1086;\&#1052;&#1091;&#1079;&#1099;&#1082;&#1072;\Naruto%20-%20Spokojnaya,%20.mp3" TargetMode="Externa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Tall%20Painting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7851648" cy="1828800"/>
          </a:xfrm>
        </p:spPr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Образотворче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мистецтво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як </a:t>
            </a:r>
            <a:r>
              <a:rPr lang="ru-RU" dirty="0" err="1" smtClean="0">
                <a:latin typeface="Monotype Corsiva" pitchFamily="66" charset="0"/>
              </a:rPr>
              <a:t>спос</a:t>
            </a:r>
            <a:r>
              <a:rPr lang="uk-UA" dirty="0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б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606005">
            <a:off x="5143504" y="4357694"/>
            <a:ext cx="3568416" cy="1752600"/>
          </a:xfrm>
        </p:spPr>
        <p:txBody>
          <a:bodyPr/>
          <a:lstStyle/>
          <a:p>
            <a:r>
              <a:rPr lang="uk-UA" dirty="0" smtClean="0">
                <a:latin typeface="+mj-lt"/>
              </a:rPr>
              <a:t>Виконала</a:t>
            </a:r>
            <a:br>
              <a:rPr lang="uk-UA" dirty="0" smtClean="0">
                <a:latin typeface="+mj-lt"/>
              </a:rPr>
            </a:br>
            <a:r>
              <a:rPr lang="uk-UA" dirty="0" smtClean="0">
                <a:latin typeface="+mj-lt"/>
              </a:rPr>
              <a:t>учениця 11-Б класу</a:t>
            </a:r>
            <a:br>
              <a:rPr lang="uk-UA" dirty="0" smtClean="0">
                <a:latin typeface="+mj-lt"/>
              </a:rPr>
            </a:br>
            <a:r>
              <a:rPr lang="uk-UA" dirty="0" err="1" smtClean="0">
                <a:latin typeface="+mj-lt"/>
              </a:rPr>
              <a:t>Двойнос</a:t>
            </a:r>
            <a:r>
              <a:rPr lang="uk-UA" dirty="0" smtClean="0">
                <a:latin typeface="+mj-lt"/>
              </a:rPr>
              <a:t> Ольга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6313378" cy="91440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Улюблені картини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5429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>
                <a:latin typeface="+mj-lt"/>
              </a:rPr>
              <a:t>Із тисяч картин кожна людина може обрати ту, яка найбільш точно відтворює її внутрішній світ.</a:t>
            </a:r>
            <a:endParaRPr lang="ru-RU" sz="2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571876"/>
            <a:ext cx="4786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+mj-lt"/>
              </a:rPr>
              <a:t>Мені дуже подобаються два полотна.</a:t>
            </a:r>
            <a:endParaRPr lang="ru-RU" sz="2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5072074"/>
            <a:ext cx="45005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Народження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Венери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072074"/>
            <a:ext cx="3363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Стал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і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сть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пам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’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яті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5741874" cy="91440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Народження Венери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929330"/>
            <a:ext cx="3958972" cy="571504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Сандро </a:t>
            </a:r>
            <a:r>
              <a:rPr lang="uk-UA" dirty="0" err="1" smtClean="0">
                <a:latin typeface="Monotype Corsiva" pitchFamily="66" charset="0"/>
              </a:rPr>
              <a:t>Боттичеллі</a:t>
            </a:r>
            <a:r>
              <a:rPr lang="uk-UA" dirty="0" smtClean="0">
                <a:latin typeface="Monotype Corsiva" pitchFamily="66" charset="0"/>
              </a:rPr>
              <a:t>, 1486 р.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57298"/>
            <a:ext cx="7286676" cy="4565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357430"/>
            <a:ext cx="6072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>
                <a:latin typeface="+mj-lt"/>
              </a:rPr>
              <a:t>Особисто мене ця картина заворожує своєю </a:t>
            </a:r>
            <a:r>
              <a:rPr lang="uk-UA" sz="2600" dirty="0">
                <a:latin typeface="+mj-lt"/>
              </a:rPr>
              <a:t>к</a:t>
            </a:r>
            <a:r>
              <a:rPr lang="uk-UA" sz="2600" dirty="0" smtClean="0">
                <a:latin typeface="+mj-lt"/>
              </a:rPr>
              <a:t>расою, щирістю, яскравістю і в той же час простотою.  Вона зберігається у Флоренції, у галереї </a:t>
            </a:r>
            <a:r>
              <a:rPr lang="uk-UA" sz="2600" dirty="0" err="1" smtClean="0">
                <a:latin typeface="+mj-lt"/>
              </a:rPr>
              <a:t>Уффіці</a:t>
            </a:r>
            <a:r>
              <a:rPr lang="uk-UA" sz="2600" dirty="0" smtClean="0">
                <a:latin typeface="+mj-lt"/>
              </a:rPr>
              <a:t>.  </a:t>
            </a:r>
            <a:endParaRPr lang="ru-RU" sz="2600" dirty="0">
              <a:latin typeface="+mj-lt"/>
            </a:endParaRPr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214282" y="6215082"/>
            <a:ext cx="428628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0"/>
            <a:ext cx="5170370" cy="91440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Сталість </a:t>
            </a:r>
            <a:r>
              <a:rPr lang="uk-UA" dirty="0" err="1" smtClean="0">
                <a:latin typeface="Monotype Corsiva" pitchFamily="66" charset="0"/>
              </a:rPr>
              <a:t>пам</a:t>
            </a:r>
            <a:r>
              <a:rPr lang="en-US" dirty="0" smtClean="0">
                <a:latin typeface="Monotype Corsiva" pitchFamily="66" charset="0"/>
              </a:rPr>
              <a:t>’</a:t>
            </a:r>
            <a:r>
              <a:rPr lang="ru-RU" dirty="0" err="1" smtClean="0">
                <a:latin typeface="Monotype Corsiva" pitchFamily="66" charset="0"/>
              </a:rPr>
              <a:t>ят</a:t>
            </a:r>
            <a:r>
              <a:rPr lang="uk-UA" dirty="0" smtClean="0">
                <a:latin typeface="Monotype Corsiva" pitchFamily="66" charset="0"/>
              </a:rPr>
              <a:t>і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6286520"/>
            <a:ext cx="2928958" cy="57148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Сальвадор Далі, 1931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the-persistence-of-memory-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368921" cy="4840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2857496"/>
            <a:ext cx="6347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>
                <a:latin typeface="+mj-lt"/>
              </a:rPr>
              <a:t>Це моя найулюбленіша картина. Вона добре відображає моє внутрішнє становище у будь-якій ситуації, у будь-який час. Ніхто, хоч раз побачивши цю картину, її вже не забуде.</a:t>
            </a:r>
            <a:endParaRPr lang="ru-RU" sz="2600" dirty="0">
              <a:latin typeface="+mj-lt"/>
            </a:endParaRPr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285720" y="6215082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04"/>
            <a:ext cx="4956056" cy="98584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Масляні полотна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4500594" cy="2071702"/>
          </a:xfrm>
        </p:spPr>
        <p:txBody>
          <a:bodyPr>
            <a:noAutofit/>
          </a:bodyPr>
          <a:lstStyle/>
          <a:p>
            <a:pPr algn="just"/>
            <a:r>
              <a:rPr lang="uk-UA" dirty="0" smtClean="0">
                <a:latin typeface="+mj-lt"/>
              </a:rPr>
              <a:t>Найрідніший стиль малювання для мене – це малювання маслом. Поступове втирання фарби у полотно – дуже цікавий процес </a:t>
            </a:r>
            <a:r>
              <a:rPr lang="uk-UA" dirty="0" smtClean="0">
                <a:latin typeface="+mj-lt"/>
                <a:sym typeface="Wingdings" pitchFamily="2" charset="2"/>
              </a:rPr>
              <a:t></a:t>
            </a:r>
            <a:r>
              <a:rPr lang="uk-UA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 descr="Художница_за_работой_на_пленэ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8"/>
            <a:ext cx="4538672" cy="3023517"/>
          </a:xfrm>
          <a:prstGeom prst="rect">
            <a:avLst/>
          </a:prstGeom>
        </p:spPr>
      </p:pic>
      <p:pic>
        <p:nvPicPr>
          <p:cNvPr id="5" name="Рисунок 4" descr="EZ_rgTtKp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429" y="1643050"/>
            <a:ext cx="4237289" cy="3590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00472">
            <a:off x="5023885" y="5563221"/>
            <a:ext cx="4071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>
                <a:latin typeface="+mj-lt"/>
              </a:rPr>
              <a:t>А яскравість моментів і кольорів просто вражаюча.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786478" cy="5799337"/>
          </a:xfrm>
          <a:prstGeom prst="rect">
            <a:avLst/>
          </a:prstGeom>
        </p:spPr>
      </p:pic>
      <p:pic>
        <p:nvPicPr>
          <p:cNvPr id="5" name="Рисунок 4" descr="1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00240"/>
            <a:ext cx="6353175" cy="4686300"/>
          </a:xfrm>
          <a:prstGeom prst="rect">
            <a:avLst/>
          </a:prstGeom>
        </p:spPr>
      </p:pic>
      <p:pic>
        <p:nvPicPr>
          <p:cNvPr id="6" name="Рисунок 5" descr="7090d3e478d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14290"/>
            <a:ext cx="4714876" cy="6323111"/>
          </a:xfrm>
          <a:prstGeom prst="rect">
            <a:avLst/>
          </a:prstGeom>
        </p:spPr>
      </p:pic>
      <p:pic>
        <p:nvPicPr>
          <p:cNvPr id="7" name="Рисунок 6" descr="71955457_1_644x461_pishu-kopii-kartin-leonida-afremova-i-drugih-hudozhnikov-kiev_rev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785794"/>
            <a:ext cx="5934101" cy="5870430"/>
          </a:xfrm>
          <a:prstGeom prst="rect">
            <a:avLst/>
          </a:prstGeom>
        </p:spPr>
      </p:pic>
      <p:pic>
        <p:nvPicPr>
          <p:cNvPr id="8" name="Рисунок 7" descr="110231353_8_644x461_pishu-na-zakaz-kartiny-maslom-lyubaya-slozhnost-i-syuzhet-_rev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214290"/>
            <a:ext cx="7929586" cy="63026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3357586" cy="98584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Акварель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4786346" cy="34290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+mj-lt"/>
              </a:rPr>
              <a:t>Не менш цікавим способом зображення картин є акварель. На відміну від масляних фарб, акварель наносять на папір. На полотні такі фарби просто розпливуться і стануть плямами.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 descr="Ri30asCs8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71612"/>
            <a:ext cx="3762396" cy="2513281"/>
          </a:xfrm>
          <a:prstGeom prst="rect">
            <a:avLst/>
          </a:prstGeom>
        </p:spPr>
      </p:pic>
      <p:pic>
        <p:nvPicPr>
          <p:cNvPr id="6" name="Рисунок 5" descr="0FQEeYi-F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857628"/>
            <a:ext cx="4524380" cy="2801963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-3643370" y="5072074"/>
            <a:ext cx="3357586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дитячому садку всі ми малювали саме аквареллю.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8055 0.27722 L 0.42344 -0.100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NFxVUmfq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063377" cy="5931937"/>
          </a:xfrm>
          <a:prstGeom prst="rect">
            <a:avLst/>
          </a:prstGeom>
        </p:spPr>
      </p:pic>
      <p:pic>
        <p:nvPicPr>
          <p:cNvPr id="5" name="Рисунок 4" descr="F_Q-mkmh8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14290"/>
            <a:ext cx="4736679" cy="6357958"/>
          </a:xfrm>
          <a:prstGeom prst="rect">
            <a:avLst/>
          </a:prstGeom>
        </p:spPr>
      </p:pic>
      <p:pic>
        <p:nvPicPr>
          <p:cNvPr id="6" name="Рисунок 5" descr="f6IGJjww-0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85728"/>
            <a:ext cx="4619878" cy="6215082"/>
          </a:xfrm>
          <a:prstGeom prst="rect">
            <a:avLst/>
          </a:prstGeom>
        </p:spPr>
      </p:pic>
      <p:pic>
        <p:nvPicPr>
          <p:cNvPr id="7" name="Рисунок 6" descr="rjJUffKxmK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4707032" cy="6447989"/>
          </a:xfrm>
          <a:prstGeom prst="rect">
            <a:avLst/>
          </a:prstGeom>
        </p:spPr>
      </p:pic>
      <p:pic>
        <p:nvPicPr>
          <p:cNvPr id="8" name="Рисунок 7" descr="ZVebpJT1cO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214290"/>
            <a:ext cx="4586302" cy="6429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1669908" cy="1057284"/>
          </a:xfrm>
        </p:spPr>
        <p:txBody>
          <a:bodyPr/>
          <a:lstStyle/>
          <a:p>
            <a:r>
              <a:rPr lang="uk-UA" dirty="0" err="1" smtClean="0">
                <a:latin typeface="Monotype Corsiva" pitchFamily="66" charset="0"/>
              </a:rPr>
              <a:t>Ебру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86874" cy="135732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+mj-lt"/>
              </a:rPr>
              <a:t>Ще однин цікавий, але не дуже відомий, спосіб малювання – це </a:t>
            </a:r>
            <a:r>
              <a:rPr lang="uk-UA" dirty="0" err="1" smtClean="0">
                <a:latin typeface="+mj-lt"/>
              </a:rPr>
              <a:t>ебру</a:t>
            </a:r>
            <a:r>
              <a:rPr lang="uk-UA" dirty="0" smtClean="0">
                <a:latin typeface="+mj-lt"/>
              </a:rPr>
              <a:t>, або малювання на воді. Оволодіти цим видом живопису дуже важко. Але результат вражаючий.  </a:t>
            </a:r>
            <a:endParaRPr lang="ru-RU" dirty="0">
              <a:latin typeface="+mj-lt"/>
            </a:endParaRPr>
          </a:p>
        </p:txBody>
      </p:sp>
      <p:pic>
        <p:nvPicPr>
          <p:cNvPr id="4" name="Эбру -- искусство рисования на вод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2786058"/>
            <a:ext cx="6238908" cy="38229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5241808" cy="1057284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Моє захоплення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4929222" cy="271464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+mj-lt"/>
              </a:rPr>
              <a:t>Мені подобаються всі види зображувального мистецтва. Але малюю я переважно простими олівцями або акриловими фарбами.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 descr="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357298"/>
            <a:ext cx="3554737" cy="4572008"/>
          </a:xfrm>
          <a:prstGeom prst="rect">
            <a:avLst/>
          </a:prstGeom>
        </p:spPr>
      </p:pic>
      <p:pic>
        <p:nvPicPr>
          <p:cNvPr id="5" name="Рисунок 4" descr="1239129196_x_6d015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429000"/>
            <a:ext cx="4019558" cy="3014669"/>
          </a:xfrm>
          <a:prstGeom prst="rect">
            <a:avLst/>
          </a:prstGeom>
        </p:spPr>
      </p:pic>
      <p:pic>
        <p:nvPicPr>
          <p:cNvPr id="6" name="Рисунок 5" descr="Michele_Del_Campo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3724745" cy="28005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3527296" cy="1057284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Натхнення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1285860"/>
            <a:ext cx="5072098" cy="300039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+mj-lt"/>
              </a:rPr>
              <a:t>Зазвичай моя муза повзе до мене, наче равлик, і чудовій спосіб її кинути в мою сторону – знайти джерело натхнення. Ідеї для своїх робіт я шукаю в музиці або шоколаді. 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714884"/>
            <a:ext cx="4500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+mj-lt"/>
              </a:rPr>
              <a:t>Музику </a:t>
            </a:r>
            <a:r>
              <a:rPr lang="uk-UA" sz="2600" dirty="0" smtClean="0">
                <a:latin typeface="+mj-lt"/>
              </a:rPr>
              <a:t>о</a:t>
            </a:r>
            <a:r>
              <a:rPr lang="uk-UA" sz="2600" dirty="0" smtClean="0">
                <a:latin typeface="+mj-lt"/>
              </a:rPr>
              <a:t>бираю</a:t>
            </a:r>
            <a:r>
              <a:rPr lang="uk-UA" sz="2600" dirty="0" smtClean="0">
                <a:latin typeface="+mj-lt"/>
              </a:rPr>
              <a:t>, в залежності від того, що хочу намалювати.  </a:t>
            </a:r>
            <a:endParaRPr lang="ru-RU" sz="2600" dirty="0">
              <a:latin typeface="+mj-lt"/>
            </a:endParaRPr>
          </a:p>
        </p:txBody>
      </p:sp>
      <p:pic>
        <p:nvPicPr>
          <p:cNvPr id="5" name="Рисунок 4" descr="0a0474e09245d6a2f2f95a30425e2b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333755" cy="47149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2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85728"/>
            <a:ext cx="2286016" cy="1362456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Зміст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3116"/>
            <a:ext cx="7772400" cy="3071834"/>
          </a:xfrm>
          <a:noFill/>
        </p:spPr>
        <p:txBody>
          <a:bodyPr>
            <a:normAutofit fontScale="92500" lnSpcReduction="20000"/>
          </a:bodyPr>
          <a:lstStyle/>
          <a:p>
            <a:pPr>
              <a:buSzPct val="102000"/>
              <a:buBlip>
                <a:blip r:embed="rId2"/>
              </a:buBlip>
            </a:pPr>
            <a:r>
              <a:rPr lang="uk-UA" sz="3500" dirty="0" smtClean="0">
                <a:solidFill>
                  <a:schemeClr val="bg1"/>
                </a:solidFill>
                <a:latin typeface="+mj-lt"/>
                <a:hlinkClick r:id="rId3" action="ppaction://hlinksldjump"/>
              </a:rPr>
              <a:t>Мистецтво</a:t>
            </a:r>
            <a:endParaRPr lang="uk-UA" sz="3500" dirty="0" smtClean="0">
              <a:solidFill>
                <a:schemeClr val="bg1"/>
              </a:solidFill>
              <a:latin typeface="+mj-lt"/>
            </a:endParaRPr>
          </a:p>
          <a:p>
            <a:pPr lvl="1">
              <a:buSzPct val="102000"/>
              <a:buBlip>
                <a:blip r:embed="rId2"/>
              </a:buBlip>
            </a:pPr>
            <a:r>
              <a:rPr lang="uk-UA" sz="3500" dirty="0" smtClean="0">
                <a:latin typeface="+mj-lt"/>
                <a:hlinkClick r:id="rId4" action="ppaction://hlinksldjump"/>
              </a:rPr>
              <a:t>Живопис</a:t>
            </a:r>
            <a:endParaRPr lang="uk-UA" sz="3500" dirty="0" smtClean="0">
              <a:latin typeface="+mj-lt"/>
            </a:endParaRPr>
          </a:p>
          <a:p>
            <a:pPr lvl="2">
              <a:buSzPct val="102000"/>
              <a:buBlip>
                <a:blip r:embed="rId2"/>
              </a:buBlip>
            </a:pPr>
            <a:r>
              <a:rPr lang="uk-UA" sz="3500" dirty="0" smtClean="0">
                <a:latin typeface="+mj-lt"/>
                <a:hlinkClick r:id="rId5" action="ppaction://hlinksldjump"/>
              </a:rPr>
              <a:t>Формула шедевра</a:t>
            </a:r>
            <a:endParaRPr lang="uk-UA" sz="3500" dirty="0" smtClean="0">
              <a:latin typeface="+mj-lt"/>
            </a:endParaRPr>
          </a:p>
          <a:p>
            <a:pPr lvl="3">
              <a:buSzPct val="102000"/>
              <a:buBlip>
                <a:blip r:embed="rId2"/>
              </a:buBlip>
            </a:pPr>
            <a:r>
              <a:rPr lang="uk-UA" sz="3500" dirty="0" smtClean="0">
                <a:latin typeface="+mj-lt"/>
                <a:hlinkClick r:id="rId6" action="ppaction://hlinksldjump"/>
              </a:rPr>
              <a:t>Галерея</a:t>
            </a:r>
            <a:endParaRPr lang="uk-UA" sz="3500" dirty="0" smtClean="0">
              <a:latin typeface="+mj-lt"/>
            </a:endParaRPr>
          </a:p>
          <a:p>
            <a:pPr lvl="4">
              <a:buSzPct val="102000"/>
              <a:buBlip>
                <a:blip r:embed="rId2"/>
              </a:buBlip>
            </a:pPr>
            <a:r>
              <a:rPr lang="uk-UA" sz="3500" dirty="0" smtClean="0">
                <a:latin typeface="+mj-lt"/>
                <a:hlinkClick r:id="rId7" action="ppaction://hlinksldjump"/>
              </a:rPr>
              <a:t>Види живопису</a:t>
            </a:r>
            <a:endParaRPr lang="uk-UA" sz="3500" dirty="0" smtClean="0">
              <a:latin typeface="+mj-lt"/>
            </a:endParaRPr>
          </a:p>
          <a:p>
            <a:pPr lvl="5">
              <a:buSzPct val="102000"/>
              <a:buBlip>
                <a:blip r:embed="rId2"/>
              </a:buBlip>
            </a:pPr>
            <a:r>
              <a:rPr lang="uk-UA" sz="3500" dirty="0" smtClean="0">
                <a:latin typeface="+mj-lt"/>
                <a:hlinkClick r:id="rId8" action="ppaction://hlinksldjump"/>
              </a:rPr>
              <a:t>Моє захоплення</a:t>
            </a:r>
            <a:endParaRPr lang="uk-UA" sz="3500" dirty="0" smtClean="0">
              <a:latin typeface="+mj-lt"/>
            </a:endParaRPr>
          </a:p>
          <a:p>
            <a:pPr lvl="7">
              <a:buSzPct val="102000"/>
              <a:buBlip>
                <a:blip r:embed="rId2"/>
              </a:buBlip>
            </a:pP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786050" y="1643050"/>
            <a:ext cx="2857520" cy="4857784"/>
            <a:chOff x="2857488" y="1571612"/>
            <a:chExt cx="2857520" cy="485778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857488" y="1571612"/>
              <a:ext cx="2857520" cy="4857784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071802" y="1857364"/>
              <a:ext cx="2428892" cy="3357586"/>
            </a:xfrm>
            <a:prstGeom prst="roundRect">
              <a:avLst/>
            </a:prstGeom>
            <a:blipFill>
              <a:blip r:embed="rId8">
                <a:lum/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467756" cy="914408"/>
          </a:xfrm>
        </p:spPr>
        <p:txBody>
          <a:bodyPr/>
          <a:lstStyle/>
          <a:p>
            <a:r>
              <a:rPr lang="uk-UA" dirty="0" err="1" smtClean="0">
                <a:latin typeface="Monotype Corsiva" pitchFamily="66" charset="0"/>
              </a:rPr>
              <a:t>Плейліст</a:t>
            </a:r>
            <a:r>
              <a:rPr lang="uk-UA" dirty="0" smtClean="0">
                <a:latin typeface="Monotype Corsiva" pitchFamily="66" charset="0"/>
              </a:rPr>
              <a:t> юного художника </a:t>
            </a:r>
            <a:r>
              <a:rPr lang="uk-UA" dirty="0" smtClean="0">
                <a:latin typeface="Monotype Corsiva" pitchFamily="66" charset="0"/>
                <a:sym typeface="Wingdings" pitchFamily="2" charset="2"/>
              </a:rPr>
              <a:t>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03 Exorcist Concerto Third Movement U &amp; Clou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214678" y="2143116"/>
            <a:ext cx="642942" cy="642942"/>
          </a:xfrm>
          <a:prstGeom prst="rect">
            <a:avLst/>
          </a:prstGeom>
        </p:spPr>
      </p:pic>
      <p:pic>
        <p:nvPicPr>
          <p:cNvPr id="8" name="hvost-fei-2-oy-ending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3929058" y="2143116"/>
            <a:ext cx="642942" cy="642942"/>
          </a:xfrm>
          <a:prstGeom prst="rect">
            <a:avLst/>
          </a:prstGeom>
        </p:spPr>
      </p:pic>
      <p:pic>
        <p:nvPicPr>
          <p:cNvPr id="9" name="krutaya-tema-yaponskaya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643438" y="2143116"/>
            <a:ext cx="642942" cy="642942"/>
          </a:xfrm>
          <a:prstGeom prst="rect">
            <a:avLst/>
          </a:prstGeom>
        </p:spPr>
      </p:pic>
      <p:pic>
        <p:nvPicPr>
          <p:cNvPr id="10" name="Naruto - Spokojnaya, 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3929058" y="2857496"/>
            <a:ext cx="642942" cy="642942"/>
          </a:xfrm>
          <a:prstGeom prst="rect">
            <a:avLst/>
          </a:prstGeom>
        </p:spPr>
      </p:pic>
      <p:pic>
        <p:nvPicPr>
          <p:cNvPr id="14" name="The Offspring - Come Out Swinging  (audiopoisk.com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/>
          <a:stretch>
            <a:fillRect/>
          </a:stretch>
        </p:blipFill>
        <p:spPr>
          <a:xfrm>
            <a:off x="3214678" y="2857496"/>
            <a:ext cx="642942" cy="642942"/>
          </a:xfrm>
          <a:prstGeom prst="rect">
            <a:avLst/>
          </a:prstGeom>
        </p:spPr>
      </p:pic>
      <p:sp>
        <p:nvSpPr>
          <p:cNvPr id="22" name="Кольцо 21"/>
          <p:cNvSpPr/>
          <p:nvPr/>
        </p:nvSpPr>
        <p:spPr>
          <a:xfrm>
            <a:off x="3786182" y="5429264"/>
            <a:ext cx="1000132" cy="928694"/>
          </a:xfrm>
          <a:prstGeom prst="don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0760" y="2143116"/>
            <a:ext cx="2357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(Правила користування МП3!</a:t>
            </a:r>
            <a:br>
              <a:rPr lang="uk-UA" dirty="0" smtClean="0">
                <a:latin typeface="+mj-lt"/>
              </a:rPr>
            </a:br>
            <a:r>
              <a:rPr lang="uk-UA" dirty="0" smtClean="0">
                <a:latin typeface="+mj-lt"/>
              </a:rPr>
              <a:t>Натиснувши на одну пісню – слухай її до кінця, тільки потім обирай іншу пісню! При неправильному користуванні він може </a:t>
            </a:r>
            <a:r>
              <a:rPr lang="uk-UA" dirty="0" err="1" smtClean="0">
                <a:latin typeface="+mj-lt"/>
              </a:rPr>
              <a:t>глюкнути</a:t>
            </a:r>
            <a:r>
              <a:rPr lang="uk-UA" dirty="0" smtClean="0">
                <a:latin typeface="+mj-lt"/>
              </a:rPr>
              <a:t> і включити дві пісні одночасно. Це на вашій совісті </a:t>
            </a:r>
            <a:r>
              <a:rPr lang="uk-UA" dirty="0" smtClean="0">
                <a:latin typeface="+mj-lt"/>
                <a:sym typeface="Wingdings" pitchFamily="2" charset="2"/>
              </a:rPr>
              <a:t></a:t>
            </a:r>
            <a:r>
              <a:rPr lang="uk-UA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  <p:pic>
        <p:nvPicPr>
          <p:cNvPr id="24" name="Yasuharu-Takanashi-Kanashiki-Kako(muzofon.com) (1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1"/>
          <a:stretch>
            <a:fillRect/>
          </a:stretch>
        </p:blipFill>
        <p:spPr>
          <a:xfrm>
            <a:off x="4643438" y="2857496"/>
            <a:ext cx="642942" cy="642942"/>
          </a:xfrm>
          <a:prstGeom prst="rect">
            <a:avLst/>
          </a:prstGeom>
        </p:spPr>
      </p:pic>
      <p:pic>
        <p:nvPicPr>
          <p:cNvPr id="25" name="The Offspring - Come Out Swinging  (audiopoisk.com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3214678" y="3571876"/>
            <a:ext cx="652466" cy="652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571480"/>
            <a:ext cx="2812916" cy="91440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На к</a:t>
            </a:r>
            <a:r>
              <a:rPr lang="uk-UA" dirty="0" smtClean="0">
                <a:latin typeface="Monotype Corsiva" pitchFamily="66" charset="0"/>
              </a:rPr>
              <a:t>і</a:t>
            </a:r>
            <a:r>
              <a:rPr lang="ru-RU" dirty="0" err="1" smtClean="0">
                <a:latin typeface="Monotype Corsiva" pitchFamily="66" charset="0"/>
              </a:rPr>
              <a:t>нець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310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Мистецтво – це вияв найскладніших думок найпростішим способом.</a:t>
            </a:r>
            <a:endParaRPr lang="ru-RU" sz="28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Tall Paint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357430"/>
            <a:ext cx="5738842" cy="43041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4741742" cy="1057284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Види живопису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14488"/>
            <a:ext cx="4071966" cy="1928826"/>
          </a:xfrm>
        </p:spPr>
        <p:txBody>
          <a:bodyPr>
            <a:normAutofit/>
          </a:bodyPr>
          <a:lstStyle/>
          <a:p>
            <a:pPr algn="l">
              <a:buBlip>
                <a:blip r:embed="rId2"/>
              </a:buBlip>
            </a:pPr>
            <a:r>
              <a:rPr lang="uk-UA" sz="2800" dirty="0" smtClean="0">
                <a:latin typeface="+mj-lt"/>
                <a:hlinkClick r:id="rId3" action="ppaction://hlinksldjump"/>
              </a:rPr>
              <a:t>Масло</a:t>
            </a:r>
            <a:endParaRPr lang="uk-UA" sz="2800" dirty="0" smtClean="0">
              <a:latin typeface="+mj-lt"/>
            </a:endParaRPr>
          </a:p>
          <a:p>
            <a:pPr lvl="1" algn="l">
              <a:buBlip>
                <a:blip r:embed="rId2"/>
              </a:buBlip>
            </a:pPr>
            <a:r>
              <a:rPr lang="uk-UA" sz="2800" dirty="0" smtClean="0">
                <a:latin typeface="+mj-lt"/>
                <a:hlinkClick r:id="rId4" action="ppaction://hlinksldjump"/>
              </a:rPr>
              <a:t>Акварель</a:t>
            </a:r>
            <a:endParaRPr lang="uk-UA" sz="2800" dirty="0" smtClean="0">
              <a:latin typeface="+mj-lt"/>
            </a:endParaRPr>
          </a:p>
          <a:p>
            <a:pPr lvl="2" algn="l">
              <a:buBlip>
                <a:blip r:embed="rId2"/>
              </a:buBlip>
            </a:pPr>
            <a:r>
              <a:rPr lang="uk-UA" sz="2800" dirty="0" err="1" smtClean="0">
                <a:latin typeface="+mj-lt"/>
                <a:hlinkClick r:id="rId5" action="ppaction://hlinksldjump"/>
              </a:rPr>
              <a:t>Ебру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 descr="EH3nqQakP6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071678"/>
            <a:ext cx="5390515" cy="3824095"/>
          </a:xfrm>
          <a:prstGeom prst="rect">
            <a:avLst/>
          </a:prstGeom>
        </p:spPr>
      </p:pic>
      <p:pic>
        <p:nvPicPr>
          <p:cNvPr id="5" name="Рисунок 4" descr="u-cL8Wvje2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3357562"/>
            <a:ext cx="4398254" cy="3286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170634" cy="1128722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Образотворче мистецтво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714908" cy="1752600"/>
          </a:xfrm>
        </p:spPr>
        <p:txBody>
          <a:bodyPr/>
          <a:lstStyle/>
          <a:p>
            <a:pPr algn="just"/>
            <a:r>
              <a:rPr lang="uk-UA" dirty="0" smtClean="0">
                <a:latin typeface="+mj-lt"/>
              </a:rPr>
              <a:t>Це мистецтво відображення сущого у вигляді різних образів. Зазвичай це графіка, малярство та скульптура.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 descr="4TpwI8y9X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071678"/>
            <a:ext cx="3906838" cy="3253542"/>
          </a:xfrm>
          <a:prstGeom prst="rect">
            <a:avLst/>
          </a:prstGeom>
        </p:spPr>
      </p:pic>
      <p:pic>
        <p:nvPicPr>
          <p:cNvPr id="6" name="Рисунок 5" descr="715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571876"/>
            <a:ext cx="3839761" cy="3071809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>
            <a:off x="9501222" y="4429132"/>
            <a:ext cx="3143272" cy="2000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Любов до мистецтва потрібно прививати з самого дитинства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1094 -0.5674 C -0.21771 -0.56809 -0.22466 -0.56693 -0.23125 -0.56948 C -0.23386 -0.57063 -0.23472 -0.57549 -0.23716 -0.57757 C -0.24219 -0.58173 -0.24722 -0.58358 -0.25261 -0.58566 C -0.27066 -0.60416 -0.29375 -0.60624 -0.31563 -0.60832 C -0.35677 -0.62428 -0.40868 -0.63746 -0.44479 -0.60416 C -0.44618 -0.59884 -0.4507 -0.59537 -0.45104 -0.58983 C -0.45347 -0.54266 -0.45625 -0.55075 -0.44479 -0.5304 C -0.44132 -0.51607 -0.4375 -0.50659 -0.43247 -0.49364 C -0.43038 -0.47861 -0.42361 -0.47144 -0.41563 -0.46081 C -0.40886 -0.44 -0.40417 -0.43514 -0.39097 -0.4178 C -0.37743 -0.4 -0.38768 -0.40925 -0.38021 -0.39514 C -0.37709 -0.38913 -0.37292 -0.38451 -0.36945 -0.37873 C -0.36476 -0.36046 -0.36181 -0.34173 -0.35712 -0.32347 C -0.35573 -0.30728 -0.34913 -0.27052 -0.35712 -0.25387 C -0.35868 -0.25063 -0.36146 -0.24855 -0.36337 -0.24555 C -0.36615 -0.24092 -0.36806 -0.23561 -0.37101 -0.23121 C -0.37934 -0.21896 -0.404 -0.20902 -0.41563 -0.2067 C -0.44584 -0.19306 -0.47865 -0.20115 -0.50955 -0.20878 C -0.52986 -0.2222 -0.55278 -0.22913 -0.57101 -0.24763 C -0.57917 -0.25572 -0.59566 -0.27584 -0.60174 -0.2867 C -0.6066 -0.29503 -0.60955 -0.30497 -0.61406 -0.31329 C -0.62413 -0.33087 -0.63698 -0.34774 -0.64948 -0.36231 C -0.65382 -0.37665 -0.6599 -0.38497 -0.66632 -0.39722 C -0.66875 -0.40185 -0.66997 -0.40717 -0.67257 -0.41156 C -0.67674 -0.41826 -0.68038 -0.42659 -0.68646 -0.43006 C -0.69011 -0.43214 -0.69393 -0.43352 -0.69722 -0.4363 C -0.71632 -0.45272 -0.70052 -0.44601 -0.71406 -0.45063 C -0.7257 -0.45965 -0.75261 -0.46682 -0.75261 -0.46659 C -0.84861 -0.46474 -0.81268 -0.47144 -0.86181 -0.45248 C -0.86841 -0.44139 -0.87552 -0.43722 -0.88334 -0.42798 C -0.89479 -0.4141 -0.90156 -0.39607 -0.91719 -0.38913 C -0.92327 -0.37503 -0.92327 -0.35561 -0.92952 -0.34404 C -0.93038 -0.34243 -0.93247 -0.34266 -0.93403 -0.34196 C -0.93906 -0.26774 -0.93004 -0.37618 -0.94323 -0.2948 C -0.94601 -0.27792 -0.94636 -0.26081 -0.94792 -0.2437 C -0.94427 -0.2178 -0.94341 -0.19075 -0.93716 -0.16578 C -0.93594 -0.16115 -0.93264 -0.15792 -0.93108 -0.15352 C -0.92795 -0.14497 -0.9257 -0.13572 -0.92327 -0.1267 C -0.91771 -0.1052 -0.91233 -0.08509 -0.9033 -0.06543 C -0.90174 -0.04115 -0.89618 -0.01965 -0.8941 0.00439 C -0.89514 0.03376 -0.89601 0.06312 -0.89722 0.09249 C -0.89757 0.09873 -0.8967 0.1052 -0.89861 0.11098 C -0.90087 0.11815 -0.90938 0.12925 -0.90938 0.12948 C -0.9099 0.13133 -0.90972 0.13387 -0.91094 0.13549 C -0.91216 0.13711 -0.91424 0.13642 -0.91563 0.13757 C -0.91736 0.13919 -0.91858 0.14197 -0.92031 0.14359 C -0.92379 0.14682 -0.92743 0.14913 -0.93108 0.15191 C -0.95209 0.14983 -0.97309 0.1489 -0.9941 0.14567 C -0.99896 0.14497 -1.00313 0.14058 -1.00799 0.13965 C -1.01667 0.12786 -1.02222 0.11815 -1.03403 0.11283 C -1.03854 0.08301 -1.0316 0.11931 -1.04028 0.09642 C -1.04827 0.07561 -1.03507 0.09526 -1.04636 0.08023 C -1.04688 0.07676 -1.04653 0.07283 -1.04792 0.06983 C -1.04879 0.06775 -1.05174 0.06821 -1.05261 0.0659 C -1.05452 0.06081 -1.05452 0.05503 -1.05556 0.04948 C -1.05712 0.02752 -1.05868 0.01642 -1.05868 -0.00601 " pathEditMode="relative" rAng="0" ptsTypes="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500034" y="3286124"/>
            <a:ext cx="142876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6"/>
            <a:ext cx="2527164" cy="985846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1K3L82_VD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324152"/>
            <a:ext cx="7207256" cy="53621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357298"/>
            <a:ext cx="4214842" cy="300039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+mj-lt"/>
              </a:rPr>
              <a:t>Моїм захопленням є саме цей вид образотворчого мистецтва. З самого дитинства мені подобалось малювати. Тепер це мій спосіб вираження своїх думок.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0" y="2643182"/>
            <a:ext cx="142876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0" y="3714752"/>
            <a:ext cx="142876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71472" y="4214818"/>
            <a:ext cx="142876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0" y="4857760"/>
            <a:ext cx="142876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14282" y="5500702"/>
            <a:ext cx="142876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643182"/>
            <a:ext cx="42862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Вираження думок</a:t>
            </a:r>
            <a:endParaRPr lang="ru-RU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87696 C 0.00278 -0.88113 -0.0059 -0.87164 -0.01545 -0.86887 C -0.02291 -0.86077 -0.0302 -0.85707 -0.03698 -0.84829 C -0.03802 -0.84482 -0.03871 -0.84135 -0.03993 -0.83811 C -0.04132 -0.83441 -0.0434 -0.8314 -0.04461 -0.8277 C -0.04704 -0.82053 -0.04948 -0.80203 -0.05069 -0.79509 C -0.04913 -0.7463 -0.05225 -0.76225 -0.04461 -0.72733 C -0.04253 -0.71831 -0.03073 -0.7049 -0.03073 -0.7049 C -0.02517 -0.68293 -0.01163 -0.68663 0.00313 -0.68015 C 0.02171 -0.6864 0.01858 -0.71716 0.00608 -0.73358 C -0.0052 -0.7315 -0.01666 -0.73103 -0.0276 -0.72733 C -0.03073 -0.72618 -0.03263 -0.72155 -0.03541 -0.71924 C -0.03888 -0.71669 -0.04253 -0.71508 -0.04618 -0.71299 C -0.05052 -0.70536 -0.05191 -0.69912 -0.05694 -0.69264 C -0.05868 -0.67877 -0.05816 -0.66697 -0.06458 -0.65564 C -0.06597 -0.62789 -0.07621 -0.56336 -0.0585 -0.54718 C -0.05642 -0.53862 -0.05347 -0.53538 -0.0493 -0.52867 C -0.04809 -0.52682 -0.04774 -0.52359 -0.04618 -0.52243 C -0.04184 -0.51942 -0.03645 -0.51989 -0.03229 -0.51619 C -0.02361 -0.50925 -0.01458 -0.50694 -0.00468 -0.50416 C 0.00313 -0.50578 0.00938 -0.50763 0.01702 -0.5104 C 0.01893 -0.51434 0.02813 -0.5296 0.01841 -0.53469 C 0.0125 -0.53816 0.00625 -0.52867 -1.38889E-6 -0.52682 C -0.00451 -0.5178 -0.01076 -0.51711 -0.01684 -0.5104 C -0.02257 -0.5037 -0.0302 -0.49861 -0.03541 -0.49167 C -0.04826 -0.47456 -0.04184 -0.4808 -0.05382 -0.47109 C -0.05833 -0.46161 -0.05885 -0.45259 -0.06458 -0.44449 C -0.06632 -0.43362 -0.06614 -0.42322 -0.07083 -0.41373 C -0.07239 -0.38228 -0.0743 -0.35684 -0.07083 -0.32377 C -0.06961 -0.31128 -0.06475 -0.3129 -0.06007 -0.30735 C -0.05138 -0.29718 -0.04826 -0.28862 -0.03698 -0.28469 C -0.01961 -0.27081 0.00209 -0.27775 0.02153 -0.27844 C 0.02101 -0.28631 0.02466 -0.29671 0.01997 -0.30111 C 0.0033 -0.31706 0.00313 -0.29741 -0.00607 -0.29324 C -0.00954 -0.29163 -0.01319 -0.29163 -0.01684 -0.29093 C -0.02343 -0.28654 -0.03003 -0.28561 -0.03698 -0.28261 C -0.05295 -0.26133 -0.02812 -0.29417 -0.04774 -0.27058 C -0.05104 -0.26665 -0.05694 -0.25809 -0.05694 -0.25809 C -0.05902 -0.25023 -0.0625 -0.24352 -0.06458 -0.23566 C -0.06979 -0.1864 -0.07934 -0.12627 -0.06145 -0.07978 C -0.05937 -0.06151 -0.0559 -0.06475 -0.05069 -0.04903 C -0.04513 -0.03261 -0.05156 -0.04047 -0.04305 -0.03261 C -0.04166 -0.03029 -0.03368 -0.01549 -0.03229 -0.0141 C -0.03055 -0.01249 -0.02829 -0.01295 -0.02621 -0.01225 C -0.01875 -0.00601 -0.00885 -2.34043E-6 -1.38889E-6 -2.34043E-6 " pathEditMode="relative" ptsTypes="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7174 C -0.05261 -0.71832 0.02049 -0.73521 0.03699 -0.71324 C 0.03838 -0.70422 0.04306 -0.69589 0.04306 -0.68664 C 0.04306 -0.66883 0.04167 -0.65056 0.03855 -0.63322 C 0.03803 -0.62998 0.03421 -0.62952 0.0323 -0.6272 C 0.02848 -0.62258 0.02449 -0.61842 0.02154 -0.61287 C 0.01997 -0.61032 0.01945 -0.60593 0.01702 -0.60454 C 0.01268 -0.60223 0.00782 -0.60338 0.00313 -0.60269 C -0.00225 -0.59205 -0.00381 -0.59645 -0.01076 -0.60269 C -0.01024 -0.61032 -0.01041 -0.61772 -0.00919 -0.62512 C -0.00867 -0.62813 -0.00694 -0.63044 -0.00607 -0.63322 C 0.00244 -0.65889 0.01077 -0.66513 0.03074 -0.67438 C 0.06407 -0.67369 0.0974 -0.67485 0.13074 -0.6723 C 0.13924 -0.67161 0.14688 -0.66513 0.15539 -0.66398 C 0.16285 -0.65981 0.16928 -0.65426 0.17692 -0.65172 C 0.1849 -0.64501 0.19254 -0.64131 0.20001 -0.63322 C 0.20365 -0.62512 0.20938 -0.61795 0.21077 -0.6087 C 0.21129 -0.60547 0.21129 -0.60176 0.21233 -0.59853 C 0.21424 -0.59275 0.21806 -0.58835 0.21997 -0.58234 C 0.22154 -0.57748 0.2231 -0.57263 0.22466 -0.56777 C 0.2231 -0.53215 0.22414 -0.49631 0.21997 -0.46115 C 0.21928 -0.45537 0.21355 -0.45375 0.21077 -0.4489 C 0.20296 -0.43641 0.19879 -0.4267 0.18924 -0.41606 C 0.18629 -0.40496 0.18247 -0.40195 0.17362 -0.39987 C 0.15452 -0.3846 0.15122 -0.39293 0.12154 -0.39779 C 0.12206 -0.42022 0.11633 -0.44473 0.1231 -0.46532 C 0.12605 -0.47411 0.13751 -0.46624 0.14463 -0.4674 C 0.15921 -0.46994 0.17327 -0.47642 0.18768 -0.47966 C 0.22848 -0.50348 0.2889 -0.49076 0.32779 -0.48983 C 0.33785 -0.48636 0.34654 -0.47989 0.35695 -0.47757 C 0.3665 -0.47064 0.37622 -0.4637 0.38612 -0.45699 C 0.38716 -0.45375 0.38785 -0.45005 0.38924 -0.44682 C 0.39046 -0.44404 0.39289 -0.44173 0.39393 -0.43895 C 0.39619 -0.43225 0.39671 -0.42485 0.39845 -0.41814 C 0.40331 -0.3698 0.40261 -0.39062 0.40001 -0.32378 C 0.39983 -0.31777 0.40001 -0.31129 0.39845 -0.30551 C 0.39688 -0.29996 0.39324 -0.29603 0.39081 -0.29117 C 0.38612 -0.28123 0.38508 -0.26411 0.37692 -0.26041 C 0.37084 -0.25209 0.37171 -0.24908 0.36303 -0.24608 C 0.35035 -0.23567 0.33768 -0.23567 0.3231 -0.23359 C 0.29758 -0.22272 0.27275 -0.22619 0.24601 -0.22757 C 0.19029 -0.22688 0.10018 -0.23451 0.0323 -0.22133 C 0.03022 -0.21994 0.02831 -0.21832 0.02622 -0.2174 C 0.02362 -0.21624 0.02084 -0.21647 0.01841 -0.21555 C 0.01407 -0.21324 0.01042 -0.2093 0.00626 -0.20699 C 0.0047 -0.20352 0.00348 -0.20005 0.00157 -0.19682 C -0.00017 -0.19381 -0.00277 -0.19173 -0.00451 -0.18872 C -0.00937 -0.1797 -0.00867 -0.1649 -0.01076 -0.1538 C -0.00919 -0.11726 -0.00537 -0.08164 -0.00155 -0.04534 C 7.5E-6 -0.00417 7.5E-6 -0.0192 7.5E-6 -5.46716E-6 " pathEditMode="relative" ptsTypes="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6 -0.55966 C -0.09167 -0.56244 -0.08994 -0.56545 -0.08768 -0.56776 C -0.08595 -0.56961 -0.08317 -0.56984 -0.08161 -0.57192 C -0.08056 -0.57331 -0.08143 -0.57701 -0.08004 -0.57793 C -0.0757 -0.58071 -0.07084 -0.58071 -0.06615 -0.5821 C -0.04688 -0.59782 0.01007 -0.5969 0.02153 -0.59852 C 0.10764 -0.59713 0.19393 -0.59644 0.28004 -0.59435 C 0.2882 -0.59412 0.29323 -0.58187 0.30313 -0.58002 C 0.31354 -0.55643 0.30052 -0.58094 0.31545 -0.56568 C 0.31754 -0.5636 0.32865 -0.54209 0.32917 -0.54116 C 0.33195 -0.53029 0.3382 -0.51989 0.34306 -0.5104 C 0.35139 -0.47687 0.35035 -0.44819 0.34774 -0.41212 C 0.3474 -0.40703 0.33559 -0.39593 0.33524 -0.3957 C 0.3283 -0.38714 0.32188 -0.37835 0.31233 -0.37511 C 0.28507 -0.34921 0.24479 -0.35962 0.21389 -0.36077 C 0.20868 -0.37095 0.20452 -0.38182 0.20156 -0.39361 C 0.20382 -0.44681 0.19236 -0.46299 0.21702 -0.48589 C 0.22431 -0.49283 0.22691 -0.49745 0.23542 -0.50023 C 0.24288 -0.51017 0.25243 -0.51087 0.26163 -0.51642 C 0.28108 -0.52821 0.30139 -0.53237 0.32153 -0.54116 C 0.32674 -0.54348 0.33143 -0.54833 0.33698 -0.54926 C 0.35122 -0.5518 0.36563 -0.55064 0.38004 -0.55134 C 0.43768 -0.56868 0.50174 -0.57863 0.55538 -0.54324 C 0.5684 -0.52151 0.55434 -0.54139 0.56927 -0.52891 C 0.57274 -0.52613 0.57518 -0.52151 0.57847 -0.5185 C 0.58281 -0.50532 0.58472 -0.49768 0.5908 -0.48589 C 0.5941 -0.45606 0.58924 -0.48635 0.59844 -0.45906 C 0.59948 -0.45583 0.59879 -0.45189 0.6 -0.44889 C 0.60243 -0.44218 0.60608 -0.43663 0.6092 -0.43039 C 0.61163 -0.39986 0.62118 -0.34944 0.60764 -0.31984 C 0.60504 -0.30365 0.60834 -0.3173 0.59688 -0.29718 C 0.59202 -0.28839 0.58854 -0.27659 0.58316 -0.2685 C 0.57049 -0.2493 0.54722 -0.24329 0.52917 -0.23982 C 0.52413 -0.24052 0.51875 -0.23982 0.51389 -0.2419 C 0.50504 -0.2456 0.50781 -0.26503 0.50625 -0.27474 C 0.50677 -0.30064 0.50573 -0.32678 0.50764 -0.35268 C 0.50781 -0.35522 0.51077 -0.35522 0.51233 -0.35661 C 0.51493 -0.35916 0.51719 -0.36239 0.51997 -0.36494 C 0.53889 -0.38182 0.5632 -0.37743 0.58455 -0.38529 C 0.61146 -0.41212 0.59948 -0.40286 0.6724 -0.38945 C 0.67674 -0.38876 0.67691 -0.37928 0.68004 -0.37511 C 0.68212 -0.37234 0.68507 -0.37095 0.68768 -0.36887 C 0.69323 -0.35684 0.70174 -0.3462 0.71077 -0.33834 C 0.71528 -0.32817 0.71632 -0.31891 0.72153 -0.30943 C 0.72257 -0.30203 0.72309 -0.2944 0.72465 -0.287 C 0.7257 -0.28191 0.72934 -0.27775 0.72917 -0.27266 C 0.7283 -0.2234 0.72535 -0.17414 0.72153 -0.12511 C 0.72118 -0.12118 0.71858 -0.11817 0.71702 -0.11494 C 0.70504 -0.09112 0.69896 -0.08996 0.68004 -0.07793 C 0.67257 -0.07331 0.6658 -0.0666 0.65851 -0.06151 C 0.64149 -0.06221 0.62431 -0.05897 0.60764 -0.0636 C 0.60122 -0.06545 0.59722 -0.074 0.59236 -0.08002 C 0.58334 -0.09112 0.57396 -0.10222 0.56615 -0.11494 C 0.54479 -0.15032 0.51945 -0.18085 0.49549 -0.21323 C 0.48854 -0.22271 0.47899 -0.22803 0.47084 -0.23566 C 0.4533 -0.25185 0.43004 -0.27312 0.41077 -0.28284 C 0.40174 -0.28746 0.39236 -0.28607 0.38316 -0.28908 C 0.37361 -0.29209 0.36493 -0.29856 0.35538 -0.30134 C 0.32761 -0.3092 0.29896 -0.3099 0.27084 -0.3136 C 0.23959 -0.3129 0.20816 -0.31406 0.17691 -0.31151 C 0.16771 -0.31082 0.15399 -0.28978 0.14774 -0.28284 C 0.14236 -0.27682 0.13073 -0.26642 0.13073 -0.26642 C 0.12709 -0.25462 0.125 -0.24653 0.1184 -0.23774 C 0.11337 -0.21762 0.10781 -0.19912 0.10469 -0.1783 C 0.10573 -0.14824 0.10573 -0.11817 0.10764 -0.08811 C 0.10816 -0.08002 0.11563 -0.07562 0.11997 -0.06984 C 0.13334 -0.05203 0.12795 -0.04024 0.14931 -0.02682 C 0.1566 -0.01133 0.16788 -0.0104 0.18004 -0.00416 C 0.19236 -0.00509 0.20677 0.0007 0.21702 -0.00832 C 0.22136 -0.01202 0.22309 -0.01919 0.22622 -0.02474 C 0.23403 -0.03885 0.24028 -0.05064 0.24462 -0.06776 C 0.24566 -0.09065 0.24288 -0.13043 0.25226 -0.14963 C 0.25122 -0.1598 0.2507 -0.17021 0.24931 -0.18039 C 0.24861 -0.18524 0.2467 -0.18987 0.24618 -0.19472 C 0.24236 -0.22803 0.25018 -0.21369 0.23854 -0.22965 C 0.23559 -0.2574 0.24028 -0.23427 0.23229 -0.25 C 0.23143 -0.25185 0.23177 -0.25462 0.23073 -0.25624 C 0.2217 -0.27197 0.22292 -0.26642 0.21077 -0.27474 C 0.19584 -0.28492 0.21771 -0.27197 0.20156 -0.28492 C 0.19827 -0.28769 0.19427 -0.28908 0.1908 -0.29116 C 0.18559 -0.29787 0.1717 -0.31128 0.16459 -0.3136 C 0.15903 -0.31545 0.1533 -0.31498 0.14774 -0.31568 C 0.12448 -0.33672 0.04774 -0.32285 0.03073 -0.32192 C 0.01997 -0.31198 0.02587 -0.31313 0.02153 -0.29718 C 0.02066 -0.29394 0.01858 -0.29186 0.01702 -0.28908 C 0.01372 -0.27197 0.00937 -0.26457 0.00625 -0.24398 C -0.00053 -0.19981 0.00485 -0.22155 3.33333E-6 -0.20305 C -0.00053 -0.19819 -0.00018 -0.19311 -0.00156 -0.18871 C -0.00244 -0.18594 -0.00608 -0.18524 -0.00608 -0.18247 C -0.00608 -0.12118 3.33333E-6 -0.06105 3.33333E-6 1.26735E-6 " pathEditMode="relative" ptsTypes="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-0.46092 C -0.054 -0.46253 -0.03941 -0.48312 -0.03854 -0.48358 C -0.03472 -0.48566 -0.03038 -0.48497 -0.02622 -0.48566 C -0.00451 -0.50393 0.00713 -0.48404 0.02449 -0.47942 C 0.02761 -0.47664 0.03056 -0.47364 0.03386 -0.47132 C 0.03577 -0.47017 0.0382 -0.47086 0.03994 -0.46924 C 0.05018 -0.45976 0.05053 -0.44727 0.05834 -0.4364 C 0.05973 -0.42484 0.06285 -0.41489 0.06459 -0.40356 C 0.06355 -0.36887 0.06285 -0.33395 0.06147 -0.29903 C 0.06077 -0.28122 0.05904 -0.2951 0.05834 -0.29903 C 0.06129 -0.32285 0.07171 -0.33996 0.08456 -0.35638 C 0.0856 -0.36124 0.0856 -0.36679 0.08768 -0.37095 C 0.08855 -0.3728 0.09081 -0.37188 0.09219 -0.3728 C 0.10348 -0.3802 0.08838 -0.37512 0.10608 -0.37905 C 0.13074 -0.37766 0.15556 -0.38067 0.17987 -0.37488 C 0.18785 -0.37303 0.19202 -0.358 0.20001 -0.35638 C 0.20313 -0.35569 0.20608 -0.35523 0.20921 -0.35453 C 0.22101 -0.33834 0.20713 -0.35569 0.21841 -0.34621 C 0.22535 -0.34043 0.23039 -0.33233 0.23525 -0.32377 C 0.23838 -0.31105 0.2415 -0.28469 0.2415 -0.28469 C 0.23838 -0.25416 0.24376 -0.19565 0.21372 -0.18224 C 0.2066 -0.17299 0.18872 -0.16397 0.17848 -0.16212 C 0.20244 -0.18733 0.18334 -0.17715 0.23838 -0.17206 C 0.24654 -0.16119 0.23924 -0.16883 0.25226 -0.16374 C 0.26407 -0.15957 0.27449 -0.15217 0.28612 -0.14755 C 0.29133 -0.13876 0.29879 -0.13298 0.30157 -0.1228 C 0.30244 -0.11933 0.30365 -0.1161 0.30452 -0.11263 C 0.30556 -0.10846 0.30765 -0.10037 0.30765 -0.10037 C 0.3066 -0.07771 0.30695 -0.05504 0.30452 -0.03261 C 0.30435 -0.0303 0.3014 -0.0303 0.30001 -0.02868 C 0.29827 -0.02683 0.29706 -0.02428 0.29532 -0.02243 C 0.28456 -0.00994 0.26737 -0.0037 0.25383 -0.00185 C 0.22935 0.00532 0.17848 -0.00809 0.17848 -0.00809 C 0.16945 -0.01411 0.16233 -0.01642 0.15226 -0.01827 C 0.14706 -0.02521 0.14133 -0.02937 0.13525 -0.03469 C 0.12883 -0.04833 0.13629 -0.03631 0.11685 -0.04302 C 0.11407 -0.04394 0.11199 -0.0481 0.10921 -0.04903 C 0.10417 -0.05088 0.09897 -0.05042 0.09376 -0.05111 C 0.09272 -0.05319 0.09219 -0.0562 0.09063 -0.05735 C 0.08838 -0.0592 0.08542 -0.05851 0.08299 -0.05944 C 0.07883 -0.06105 0.07483 -0.0636 0.07067 -0.06545 C 0.06129 -0.07424 0.05105 -0.07586 0.03994 -0.07771 C 0.0132 -0.07701 -0.01372 -0.08094 -0.04011 -0.07562 C -0.04584 -0.07447 -0.04827 -0.06499 -0.05243 -0.05944 C -0.054 -0.05735 -0.05695 -0.05319 -0.05695 -0.05319 C -0.06216 -0.03261 -0.06285 0.00231 -0.04462 0.01041 C -0.0382 0.01665 -0.03351 0.02058 -0.02622 0.02475 C -0.0217 0.03307 -0.01858 0.03284 -0.01076 0.03492 C -0.00867 0.03423 -0.00625 0.03469 -0.00468 0.03284 C 0.0007 0.02683 0.00435 0.00578 7.77778E-6 4.77336E-6 " pathEditMode="relative" ptsTypes="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462 -0.4734 C 0.84566 -0.47618 0.84844 -0.47872 0.84774 -0.48149 C 0.84705 -0.4845 0.8434 -0.48404 0.84149 -0.48566 C 0.83941 -0.48751 0.83768 -0.49028 0.83542 -0.49167 C 0.8316 -0.49398 0.82709 -0.49398 0.82309 -0.49583 C 0.80261 -0.49445 0.78195 -0.49537 0.76163 -0.49167 C 0.75955 -0.49121 0.74879 -0.47594 0.74306 -0.4734 C 0.73542 -0.46554 0.72882 -0.45744 0.71997 -0.45282 C 0.71215 -0.43617 0.72465 -0.46091 0.70625 -0.4364 C 0.69965 -0.42761 0.69497 -0.4179 0.68611 -0.41396 C 0.68334 -0.41003 0.67899 -0.40818 0.67691 -0.40356 C 0.66406 -0.3765 0.68195 -0.40217 0.66927 -0.38529 C 0.66702 -0.37002 0.66354 -0.36054 0.66163 -0.34412 C 0.66024 -0.33256 0.65695 -0.30943 0.65695 -0.30943 C 0.65781 -0.26272 0.64879 -0.20952 0.68316 -0.18223 C 0.68837 -0.17807 0.7 -0.17553 0.70469 -0.17414 C 0.71024 -0.17483 0.71754 -0.1709 0.72153 -0.17622 C 0.72552 -0.18177 0.72327 -0.19125 0.72309 -0.19865 C 0.72188 -0.28931 0.73212 -0.26526 0.71702 -0.29717 C 0.71597 -0.30203 0.71563 -0.30712 0.71389 -0.31151 C 0.71285 -0.31406 0.71024 -0.31498 0.7092 -0.31753 C 0.70452 -0.33001 0.71181 -0.3358 0.69844 -0.34042 C 0.69011 -0.35129 0.69566 -0.34528 0.67847 -0.35453 C 0.67587 -0.35592 0.67084 -0.35846 0.67084 -0.35846 C 0.63906 -0.35777 0.60712 -0.35846 0.57535 -0.35661 C 0.56354 -0.35592 0.5559 -0.34667 0.54462 -0.34412 C 0.53629 -0.3388 0.52795 -0.33418 0.51997 -0.32793 C 0.51788 -0.32446 0.51667 -0.32007 0.51389 -0.31753 C 0.50972 -0.31359 0.50452 -0.31244 0.5 -0.30943 C 0.49566 -0.30642 0.49184 -0.30226 0.48768 -0.29902 C 0.48264 -0.29047 0.47813 -0.28561 0.4724 -0.27867 C 0.46806 -0.27335 0.46007 -0.26225 0.46007 -0.26225 C 0.44983 -0.2308 0.43976 -0.19889 0.43229 -0.16605 C 0.42934 -0.11679 0.42031 -0.09643 0.42622 -0.04093 C 0.42656 -0.03792 0.43038 -0.03839 0.43229 -0.03677 C 0.44531 -0.02682 0.42761 -0.0333 0.46007 -0.03075 C 0.46667 -0.03145 0.47344 -0.03075 0.48004 -0.0326 C 0.49306 -0.0363 0.48646 -0.04717 0.48924 -0.06151 C 0.48993 -0.06544 0.49236 -0.06822 0.49393 -0.07169 C 0.4934 -0.10661 0.49323 -0.14153 0.49236 -0.17622 C 0.49219 -0.18362 0.49219 -0.19149 0.4908 -0.19865 C 0.48889 -0.20814 0.4809 -0.21415 0.47847 -0.2234 C 0.46979 -0.25693 0.43316 -0.2752 0.41233 -0.29093 C 0.40399 -0.29717 0.39653 -0.30828 0.38768 -0.31336 C 0.37587 -0.32007 0.35643 -0.3314 0.34306 -0.33418 C 0.32153 -0.35615 0.23906 -0.34065 0.22917 -0.34042 C 0.22344 -0.33487 0.21979 -0.32655 0.21389 -0.32192 C 0.18802 -0.30111 0.20122 -0.32123 0.18316 -0.30319 C 0.17587 -0.29579 0.17205 -0.28654 0.16302 -0.28284 C 0.15781 -0.27104 0.15486 -0.26734 0.14618 -0.26017 C 0.14323 -0.24815 0.13663 -0.23681 0.13229 -0.22525 C 0.12413 -0.20351 0.11667 -0.18085 0.11077 -0.15772 C 0.10799 -0.12534 0.10538 -0.10314 0.11233 -0.06544 C 0.11563 -0.04717 0.14792 -0.03445 0.16007 -0.03075 C 0.18629 -0.03145 0.2125 -0.03006 0.23854 -0.0326 C 0.24184 -0.03284 0.24774 -0.05087 0.24774 -0.05111 C 0.25278 -0.06845 0.25504 -0.08857 0.25851 -0.10638 C 0.25747 -0.13043 0.25764 -0.15448 0.25538 -0.17853 C 0.25504 -0.18108 0.25226 -0.18223 0.25087 -0.18432 C 0.24184 -0.19819 0.2375 -0.2005 0.22153 -0.2049 C 0.21493 -0.20675 0.20816 -0.20652 0.20156 -0.20698 C 0.16459 -0.20559 0.12761 -0.20629 0.0908 -0.20282 C 0.08785 -0.20259 0.08594 -0.19819 0.08316 -0.19657 C 0.08125 -0.19542 0.07899 -0.19542 0.07691 -0.19472 C 0.07309 -0.19218 0.06615 -0.18778 0.06302 -0.18432 C 0.06077 -0.182 0.05886 -0.17923 0.05695 -0.17622 C 0.05573 -0.17437 0.05521 -0.1716 0.05382 -0.16998 C 0.0507 -0.16651 0.04653 -0.16489 0.04306 -0.16188 C 0.03212 -0.14246 0.0375 -0.15055 0.02778 -0.13714 C 0.02465 -0.12118 0.02847 -0.13691 0.02153 -0.12072 C 0.01875 -0.11447 0.01771 -0.1073 0.01545 -0.10037 C 0.01042 -0.08556 0.0059 -0.07053 0.00156 -0.05527 C -0.00087 -0.02312 8.33333E-7 -0.04162 8.33333E-7 -1.68363E-6 " pathEditMode="relative" ptsTypes="ffffffffffffffffffffffffffffffffffffffffffffffffffffffffffffffffffffffffA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698 0.55157 C 0.83559 0.53376 0.83646 0.51526 0.83229 0.49815 C 0.82917 0.48566 0.81424 0.47757 0.80625 0.47387 C 0.80243 0.47178 0.79931 0.46739 0.79549 0.46554 C 0.76736 0.45074 0.73577 0.44843 0.70625 0.44519 C 0.69601 0.44241 0.69219 0.4401 0.68611 0.42877 C 0.68663 0.40934 0.68264 0.3883 0.68924 0.37141 C 0.69827 0.34759 0.71962 0.34482 0.73698 0.34066 C 0.76129 0.33487 0.76528 0.33326 0.78611 0.32609 C 0.79653 0.31845 0.80816 0.31036 0.81702 0.29949 C 0.8217 0.29371 0.83073 0.28122 0.83073 0.28122 C 0.83767 0.26041 0.84653 0.24422 0.85087 0.22178 C 0.84948 0.18131 0.8559 0.17854 0.83542 0.16235 C 0.82587 0.14523 0.83698 0.16096 0.82153 0.15194 C 0.81962 0.15079 0.81892 0.14732 0.81702 0.14593 C 0.81511 0.14454 0.81285 0.14454 0.81077 0.14385 C 0.79861 0.1339 0.76927 0.12951 0.76927 0.12951 C 0.75243 0.1302 0.73542 0.12951 0.71858 0.13159 C 0.70104 0.1339 0.7099 0.13783 0.69705 0.14177 C 0.68229 0.14616 0.66719 0.14824 0.65243 0.15194 C 0.61945 0.14986 0.6217 0.1598 0.61545 0.12743 C 0.61667 0.07354 0.61163 0.06545 0.63073 0.03122 C 0.6342 0.01758 0.63125 0.02636 0.64306 0.00647 C 0.64445 0.00416 0.64462 0.00023 0.64618 -0.00162 C 0.65243 -0.01018 0.65452 -0.00971 0.66163 -0.01203 C 0.68281 -0.02868 0.65729 -0.01087 0.7092 -0.02012 C 0.71597 -0.02128 0.71476 -0.02798 0.71858 -0.03238 C 0.72031 -0.03423 0.72292 -0.03469 0.72465 -0.03654 C 0.73611 -0.0488 0.74271 -0.06522 0.74618 -0.08372 C 0.74566 -0.11309 0.74792 -0.14269 0.74462 -0.17183 C 0.74375 -0.17946 0.7375 -0.18409 0.73386 -0.1901 C 0.72622 -0.20282 0.71875 -0.21554 0.70781 -0.22294 C 0.70278 -0.22618 0.69896 -0.23196 0.69392 -0.2352 C 0.67552 -0.24746 0.65625 -0.25139 0.63698 -0.25995 C 0.63177 -0.26226 0.62691 -0.26642 0.62136 -0.26804 C 0.60538 -0.2729 0.58854 -0.2729 0.5724 -0.27845 C 0.54983 -0.27775 0.52708 -0.27914 0.50469 -0.27637 C 0.49861 -0.27567 0.4934 -0.27058 0.48767 -0.26804 C 0.47379 -0.26226 0.46285 -0.25833 0.45087 -0.24769 C 0.44809 -0.24514 0.4467 -0.24052 0.44462 -0.23728 C 0.43872 -0.22872 0.43038 -0.21508 0.42292 -0.2086 C 0.42205 -0.20514 0.42222 -0.20051 0.41997 -0.19843 C 0.41702 -0.19565 0.4125 -0.19773 0.4092 -0.19635 C 0.4033 -0.19403 0.39809 -0.18941 0.39236 -0.18617 C 0.37083 -0.18895 0.34913 -0.18987 0.32778 -0.19427 C 0.32552 -0.19473 0.32483 -0.19866 0.32309 -0.20051 C 0.31476 -0.21045 0.30625 -0.22063 0.29705 -0.22919 C 0.29392 -0.24121 0.29774 -0.2315 0.28472 -0.24144 C 0.28195 -0.24376 0.27986 -0.24769 0.27691 -0.24954 C 0.26927 -0.25463 0.23229 -0.25902 0.22778 -0.25995 C 0.20261 -0.25786 0.17761 -0.25625 0.15243 -0.2537 C 0.14271 -0.25278 0.13889 -0.23474 0.12622 -0.23127 C 0.12049 -0.22364 0.11563 -0.21971 0.10781 -0.21693 C 0.09323 -0.1975 0.11181 -0.2204 0.09844 -0.2086 C 0.08733 -0.19889 0.10191 -0.20467 0.08611 -0.20051 C 0.06563 -0.18386 0.0184 -0.18918 0.00313 -0.18825 C -0.00208 -0.18363 -0.00868 -0.18247 -0.01389 -0.17785 C -0.01528 -0.17669 -0.01424 -0.17345 -0.01528 -0.17183 C -0.0198 -0.16443 -0.02952 -0.15079 -0.03543 -0.14316 C -0.03734 -0.13136 -0.04202 -0.12211 -0.04463 -0.11032 C -0.04411 -0.09528 -0.04445 -0.08025 -0.04306 -0.06522 C -0.0422 -0.05551 -0.03386 -0.05157 -0.02918 -0.04672 C -0.02067 -0.03793 -0.01181 -0.02983 -0.00295 -0.0222 C 0.00243 -0.01735 0.00729 -0.01665 0.01233 -0.01018 C 0.01285 -0.0044 0.01476 0.00116 0.01389 0.00647 C 0.01354 0.00879 0.0125 0.00116 0.01077 0.00023 C 0.00729 -0.00093 0.00365 0.00023 3.88889E-6 0.00023 " pathEditMode="relative" ptsTypes="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b-wUIERB8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14554"/>
            <a:ext cx="3295485" cy="44291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6858048" cy="2071702"/>
          </a:xfrm>
        </p:spPr>
        <p:txBody>
          <a:bodyPr/>
          <a:lstStyle/>
          <a:p>
            <a:pPr algn="just"/>
            <a:r>
              <a:rPr lang="uk-UA" dirty="0" smtClean="0">
                <a:latin typeface="+mj-lt"/>
              </a:rPr>
              <a:t>Малярство (живопис) – це вид образотворчого мистецтва, </a:t>
            </a:r>
            <a:r>
              <a:rPr lang="uk-UA" dirty="0" err="1" smtClean="0">
                <a:latin typeface="+mj-lt"/>
              </a:rPr>
              <a:t>пов</a:t>
            </a:r>
            <a:r>
              <a:rPr lang="en-US" dirty="0" smtClean="0">
                <a:latin typeface="+mj-lt"/>
              </a:rPr>
              <a:t>’</a:t>
            </a:r>
            <a:r>
              <a:rPr lang="ru-RU" dirty="0" err="1" smtClean="0">
                <a:latin typeface="+mj-lt"/>
              </a:rPr>
              <a:t>язаний</a:t>
            </a:r>
            <a:r>
              <a:rPr lang="ru-RU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з передачею зорових образів нанесенням фарб. 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 descr="1ihqwZ8Ls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857364"/>
            <a:ext cx="3754446" cy="482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589" y="5072074"/>
            <a:ext cx="4643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>
                <a:latin typeface="+mj-lt"/>
              </a:rPr>
              <a:t>Найбільш поширені твори живопису створені на пласких або майже пласких поверхнях.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562500">
            <a:off x="8672956" y="6229741"/>
            <a:ext cx="3887553" cy="242889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– шматочок внутрішнього світу!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74104">
            <a:off x="114643" y="1274761"/>
            <a:ext cx="6215074" cy="17526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+mj-lt"/>
              </a:rPr>
              <a:t>Відображення на картині – це шматочок внутрішнього світу живописця. 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0780813">
            <a:off x="3122651" y="2624414"/>
            <a:ext cx="600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+mj-lt"/>
              </a:rPr>
              <a:t>Художники діляться своїми думками, шукаючи споріднені душі.</a:t>
            </a:r>
            <a:endParaRPr lang="ru-RU" sz="2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20777908">
            <a:off x="941870" y="4829152"/>
            <a:ext cx="6500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+mj-lt"/>
              </a:rPr>
              <a:t>Але деякі картини залишаються непоміченими, а інші стають шедеврами.</a:t>
            </a:r>
            <a:endParaRPr lang="ru-RU" sz="2600" dirty="0">
              <a:latin typeface="+mj-lt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 rot="776992">
            <a:off x="-1941018" y="6524322"/>
            <a:ext cx="2357422" cy="2071702"/>
          </a:xfrm>
          <a:prstGeom prst="star7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я – думка художника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-3071866" y="-1214470"/>
            <a:ext cx="2786050" cy="1643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 чого не вистачає, щоб вийшов шедевр?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78035E-7 L -0.97639 -0.492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-0.12324 L 0.89444 -0.92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-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1 0.05711 L 0.99445 0.892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люс 7"/>
          <p:cNvSpPr/>
          <p:nvPr/>
        </p:nvSpPr>
        <p:spPr>
          <a:xfrm>
            <a:off x="3571868" y="1071546"/>
            <a:ext cx="2000264" cy="18573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>
            <a:off x="214282" y="214290"/>
            <a:ext cx="3428992" cy="263868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Ш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маточок внутрішнього світу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5929322" y="285728"/>
            <a:ext cx="2357422" cy="2071702"/>
          </a:xfrm>
          <a:prstGeom prst="star7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умка художника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3357554" y="4429132"/>
            <a:ext cx="2571736" cy="2071702"/>
          </a:xfrm>
          <a:prstGeom prst="hear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Душа і серце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2786050" y="4572008"/>
            <a:ext cx="3500462" cy="25003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26228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8604"/>
            <a:ext cx="4000528" cy="6227626"/>
          </a:xfrm>
          <a:prstGeom prst="rect">
            <a:avLst/>
          </a:prstGeom>
        </p:spPr>
      </p:pic>
      <p:sp>
        <p:nvSpPr>
          <p:cNvPr id="11" name="Облако 10"/>
          <p:cNvSpPr/>
          <p:nvPr/>
        </p:nvSpPr>
        <p:spPr>
          <a:xfrm>
            <a:off x="1071538" y="-4714908"/>
            <a:ext cx="6929486" cy="47149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якщо ви думаєте, що для того, щоб намалювати шедевр – потрібно вміти малювати, то згадайте квадрат Малевича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22757 C 0.03194 -0.27405 0.08177 -0.34043 0.1408 -0.34043 C 0.22795 -0.34043 0.29931 -0.27151 0.29931 -0.18386 C 0.29931 -0.15564 0.29201 -0.12951 0.27778 -0.10638 C 0.28003 -0.10638 0.00399 0.24098 0.00399 0.24376 C 0.00399 0.24098 -0.27274 -0.10638 -0.27031 -0.10638 C -0.28472 -0.12951 -0.29132 -0.15564 -0.29132 -0.18386 C -0.29132 -0.27151 -0.22049 -0.34043 -0.1309 -0.34043 C -0.07431 -0.34043 -0.02448 -0.27405 0.00399 -0.22757 Z " pathEditMode="relative" rAng="0" ptsTypes="fffffffff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3201E-6 L 0.004 0.8975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4708376" cy="118585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Галерея шедеврів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28736"/>
            <a:ext cx="572452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211669"/>
            <a:ext cx="295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err="1" smtClean="0">
                <a:latin typeface="+mj-lt"/>
              </a:rPr>
              <a:t>Вінсент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ван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Гог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“Зіркова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ніч”</a:t>
            </a:r>
            <a:r>
              <a:rPr lang="uk-UA" dirty="0" smtClean="0">
                <a:latin typeface="+mj-lt"/>
              </a:rPr>
              <a:t/>
            </a:r>
            <a:br>
              <a:rPr lang="uk-UA" dirty="0" smtClean="0">
                <a:latin typeface="+mj-lt"/>
              </a:rPr>
            </a:br>
            <a:r>
              <a:rPr lang="uk-UA" dirty="0" smtClean="0">
                <a:latin typeface="+mj-lt"/>
              </a:rPr>
              <a:t>1889 р.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 descr="mone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428736"/>
            <a:ext cx="5818950" cy="4572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8926" y="6211669"/>
            <a:ext cx="346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+mj-lt"/>
              </a:rPr>
              <a:t>Клод Моне </a:t>
            </a:r>
            <a:r>
              <a:rPr lang="uk-UA" dirty="0" err="1" smtClean="0">
                <a:latin typeface="+mj-lt"/>
              </a:rPr>
              <a:t>“Враження</a:t>
            </a:r>
            <a:r>
              <a:rPr lang="uk-UA" dirty="0" smtClean="0">
                <a:latin typeface="+mj-lt"/>
              </a:rPr>
              <a:t>. </a:t>
            </a:r>
            <a:r>
              <a:rPr lang="uk-UA" dirty="0" err="1" smtClean="0">
                <a:latin typeface="+mj-lt"/>
              </a:rPr>
              <a:t>Світанок”</a:t>
            </a:r>
            <a:r>
              <a:rPr lang="uk-UA" dirty="0" smtClean="0">
                <a:latin typeface="+mj-lt"/>
              </a:rPr>
              <a:t/>
            </a:r>
            <a:br>
              <a:rPr lang="uk-UA" dirty="0" smtClean="0">
                <a:latin typeface="+mj-lt"/>
              </a:rPr>
            </a:br>
            <a:r>
              <a:rPr lang="uk-UA" dirty="0" smtClean="0">
                <a:latin typeface="+mj-lt"/>
              </a:rPr>
              <a:t>1872</a:t>
            </a:r>
            <a:endParaRPr lang="ru-RU" dirty="0">
              <a:latin typeface="+mj-lt"/>
            </a:endParaRPr>
          </a:p>
        </p:txBody>
      </p:sp>
      <p:pic>
        <p:nvPicPr>
          <p:cNvPr id="8" name="Рисунок 7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428736"/>
            <a:ext cx="6756701" cy="4572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12" y="6211669"/>
            <a:ext cx="388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+mj-lt"/>
              </a:rPr>
              <a:t>Іван Шишкін </a:t>
            </a:r>
            <a:r>
              <a:rPr lang="uk-UA" dirty="0" err="1" smtClean="0">
                <a:latin typeface="+mj-lt"/>
              </a:rPr>
              <a:t>“Ранок</a:t>
            </a:r>
            <a:r>
              <a:rPr lang="uk-UA" dirty="0" smtClean="0">
                <a:latin typeface="+mj-lt"/>
              </a:rPr>
              <a:t> у сосновому </a:t>
            </a:r>
            <a:r>
              <a:rPr lang="uk-UA" dirty="0" err="1" smtClean="0">
                <a:latin typeface="+mj-lt"/>
              </a:rPr>
              <a:t>лісі”</a:t>
            </a:r>
            <a:r>
              <a:rPr lang="uk-UA" dirty="0" smtClean="0">
                <a:latin typeface="+mj-lt"/>
              </a:rPr>
              <a:t/>
            </a:r>
            <a:br>
              <a:rPr lang="uk-UA" dirty="0" smtClean="0">
                <a:latin typeface="+mj-lt"/>
              </a:rPr>
            </a:br>
            <a:r>
              <a:rPr lang="uk-UA" dirty="0" smtClean="0">
                <a:latin typeface="+mj-lt"/>
              </a:rPr>
              <a:t>1889 </a:t>
            </a:r>
            <a:endParaRPr lang="ru-RU" dirty="0">
              <a:latin typeface="+mj-lt"/>
            </a:endParaRPr>
          </a:p>
        </p:txBody>
      </p:sp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428736"/>
            <a:ext cx="2684113" cy="4714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8926" y="6211669"/>
            <a:ext cx="3422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err="1" smtClean="0">
                <a:latin typeface="+mj-lt"/>
              </a:rPr>
              <a:t>Пабло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Пікассо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“Дівчинка</a:t>
            </a:r>
            <a:r>
              <a:rPr lang="uk-UA" dirty="0" smtClean="0">
                <a:latin typeface="+mj-lt"/>
              </a:rPr>
              <a:t> на </a:t>
            </a:r>
            <a:r>
              <a:rPr lang="uk-UA" dirty="0" err="1" smtClean="0">
                <a:latin typeface="+mj-lt"/>
              </a:rPr>
              <a:t>кулі”</a:t>
            </a:r>
            <a:r>
              <a:rPr lang="uk-UA" dirty="0" smtClean="0">
                <a:latin typeface="+mj-lt"/>
              </a:rPr>
              <a:t/>
            </a:r>
            <a:br>
              <a:rPr lang="uk-UA" dirty="0" smtClean="0">
                <a:latin typeface="+mj-lt"/>
              </a:rPr>
            </a:br>
            <a:r>
              <a:rPr lang="uk-UA" dirty="0" smtClean="0">
                <a:latin typeface="+mj-lt"/>
              </a:rPr>
              <a:t>1905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408</TotalTime>
  <Words>514</Words>
  <Application>Microsoft Office PowerPoint</Application>
  <PresentationFormat>Экран (4:3)</PresentationFormat>
  <Paragraphs>64</Paragraphs>
  <Slides>21</Slides>
  <Notes>0</Notes>
  <HiddenSlides>3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Образотворче мистецтво як спосіб життя</vt:lpstr>
      <vt:lpstr>Зміст</vt:lpstr>
      <vt:lpstr>Види живопису</vt:lpstr>
      <vt:lpstr>Образотворче мистецтво</vt:lpstr>
      <vt:lpstr>Живопис</vt:lpstr>
      <vt:lpstr>Слайд 6</vt:lpstr>
      <vt:lpstr>Слайд 7</vt:lpstr>
      <vt:lpstr>Слайд 8</vt:lpstr>
      <vt:lpstr>Галерея шедеврів</vt:lpstr>
      <vt:lpstr>Улюблені картини</vt:lpstr>
      <vt:lpstr>Народження Венери</vt:lpstr>
      <vt:lpstr>Сталість пам’яті</vt:lpstr>
      <vt:lpstr>Масляні полотна</vt:lpstr>
      <vt:lpstr>Слайд 14</vt:lpstr>
      <vt:lpstr>Акварель</vt:lpstr>
      <vt:lpstr>Слайд 16</vt:lpstr>
      <vt:lpstr>Ебру</vt:lpstr>
      <vt:lpstr>Моє захоплення</vt:lpstr>
      <vt:lpstr>Натхнення</vt:lpstr>
      <vt:lpstr>Плейліст юного художника </vt:lpstr>
      <vt:lpstr>На 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37</cp:revision>
  <dcterms:created xsi:type="dcterms:W3CDTF">2013-12-03T16:30:26Z</dcterms:created>
  <dcterms:modified xsi:type="dcterms:W3CDTF">2013-12-03T23:20:29Z</dcterms:modified>
</cp:coreProperties>
</file>