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63" r:id="rId2"/>
    <p:sldId id="273" r:id="rId3"/>
    <p:sldId id="274" r:id="rId4"/>
    <p:sldId id="272" r:id="rId5"/>
    <p:sldId id="258" r:id="rId6"/>
    <p:sldId id="256" r:id="rId7"/>
    <p:sldId id="257" r:id="rId8"/>
    <p:sldId id="268" r:id="rId9"/>
    <p:sldId id="269" r:id="rId10"/>
    <p:sldId id="264" r:id="rId11"/>
    <p:sldId id="270" r:id="rId12"/>
    <p:sldId id="266" r:id="rId13"/>
    <p:sldId id="267" r:id="rId14"/>
    <p:sldId id="271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6" autoAdjust="0"/>
  </p:normalViewPr>
  <p:slideViewPr>
    <p:cSldViewPr>
      <p:cViewPr varScale="1">
        <p:scale>
          <a:sx n="96" d="100"/>
          <a:sy n="96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D85E3-E6DC-4E61-BC33-893B94FADBE3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3852B-4F30-47AB-BFED-30C9BC964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852B-4F30-47AB-BFED-30C9BC9646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1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\stol\ллллл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066"/>
            <a:ext cx="8424935" cy="619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0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\stol\loban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40" y="1030645"/>
            <a:ext cx="4104456" cy="5637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412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Вале́рій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Васи́льович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Лобано́вський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49289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772816"/>
            <a:ext cx="4246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Радянський та український футболіст і тренер. Багаторічний наставник «Динамо» (Київ)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959912"/>
            <a:ext cx="419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(1939 - 2002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51564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(3.18%)</a:t>
            </a:r>
          </a:p>
        </p:txBody>
      </p:sp>
    </p:spTree>
    <p:extLst>
      <p:ext uri="{BB962C8B-B14F-4D97-AF65-F5344CB8AC3E}">
        <p14:creationId xmlns:p14="http://schemas.microsoft.com/office/powerpoint/2010/main" val="312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\stol\4ornovi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06"/>
            <a:ext cx="4068452" cy="4342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В'ячесла́в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Макси́мович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Чорнові́л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484784"/>
            <a:ext cx="38164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Літературний критик, публіцист, діяч руху опору проти русифікації та національної дискримінації українського народу;    Герой України( посмертно).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93293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(1937 - 1999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42743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(2.64%)</a:t>
            </a:r>
          </a:p>
        </p:txBody>
      </p:sp>
    </p:spTree>
    <p:extLst>
      <p:ext uri="{BB962C8B-B14F-4D97-AF65-F5344CB8AC3E}">
        <p14:creationId xmlns:p14="http://schemas.microsoft.com/office/powerpoint/2010/main" val="29557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\stol\Новая папка\portrai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269879" cy="4889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Григорій Сковорода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2564904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Український просвітитель-гуманіст, філософ, поет, педагог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553613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(1722 - 1794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28090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(1.73%)</a:t>
            </a:r>
          </a:p>
        </p:txBody>
      </p:sp>
    </p:spTree>
    <p:extLst>
      <p:ext uri="{BB962C8B-B14F-4D97-AF65-F5344CB8AC3E}">
        <p14:creationId xmlns:p14="http://schemas.microsoft.com/office/powerpoint/2010/main" val="40389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3816424" cy="5132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57191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>
                <a:latin typeface="Times New Roman" pitchFamily="18" charset="0"/>
                <a:cs typeface="Times New Roman" pitchFamily="18" charset="0"/>
              </a:rPr>
              <a:t>Ле́ся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>
                <a:latin typeface="Times New Roman" pitchFamily="18" charset="0"/>
                <a:cs typeface="Times New Roman" pitchFamily="18" charset="0"/>
              </a:rPr>
              <a:t>Украї́нка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556792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Українська письменниця, перекладач, культурний діяч. Писала у найрізноманітніших жанрах: поезії, ліриці, епосі, драмі, прозі, публіцистиці. Також працювала в ділянці фольклористики.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30689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4680" y="593195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(1871 - 1913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26590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(1.64%)</a:t>
            </a:r>
          </a:p>
        </p:txBody>
      </p:sp>
    </p:spTree>
    <p:extLst>
      <p:ext uri="{BB962C8B-B14F-4D97-AF65-F5344CB8AC3E}">
        <p14:creationId xmlns:p14="http://schemas.microsoft.com/office/powerpoint/2010/main" val="15225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\stol\ivan-frank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92488" cy="53454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90097" y="346301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Іва́н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Я́кович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Франко́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772816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Український письменник, поет, вчений, публіцист, перекладач, громадський і політичний діяч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1" y="5779802"/>
            <a:ext cx="306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(1856 - 1916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24247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(1.50%)</a:t>
            </a:r>
          </a:p>
        </p:txBody>
      </p:sp>
    </p:spTree>
    <p:extLst>
      <p:ext uri="{BB962C8B-B14F-4D97-AF65-F5344CB8AC3E}">
        <p14:creationId xmlns:p14="http://schemas.microsoft.com/office/powerpoint/2010/main" val="41468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628800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Використовуючи ресурси </a:t>
            </a:r>
            <a:r>
              <a:rPr lang="uk-UA" sz="4000" b="1" dirty="0" err="1">
                <a:solidFill>
                  <a:schemeClr val="tx2">
                    <a:lumMod val="50000"/>
                  </a:schemeClr>
                </a:solidFill>
              </a:rPr>
              <a:t>інтернету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презентацію підготувала вчителька початкових класів 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  ЗШ І-ІІІ ступенів с. Серби</a:t>
            </a:r>
          </a:p>
          <a:p>
            <a:pPr algn="ctr"/>
            <a:r>
              <a:rPr lang="uk-UA" sz="4000" b="1" i="1" dirty="0">
                <a:solidFill>
                  <a:srgbClr val="C00000"/>
                </a:solidFill>
              </a:rPr>
              <a:t>Гончарук Тетяна Іванівна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284616" y="548680"/>
            <a:ext cx="8640960" cy="566308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vi-VN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vi-VN" sz="5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Вели́кі украї́нці</a:t>
            </a:r>
            <a:r>
              <a:rPr lang="vi-VN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vi-VN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проект українського </a:t>
            </a:r>
            <a:r>
              <a:rPr lang="vi-VN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телебачення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 </a:t>
            </a:r>
            <a:r>
              <a:rPr lang="vi-VN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місця й ролі видатних державних і політичних діячів, військових, художників, учених, спортсменів, релігійних діячів тощо у національній і світовій історії.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почесне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українця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претендувало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віддано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800 тис.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3546" y="1066072"/>
            <a:ext cx="5544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Ярослав Мудрий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Микола Амосов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Степан Бандера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Тарас Шевченко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Богдан Хмельницький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Валерій Лобановський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В’ячеслав Чорновіл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Григорій Сковорода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Леся Українка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Іван Франко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8641"/>
            <a:ext cx="648072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6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Перша десятка</a:t>
            </a:r>
            <a:endParaRPr lang="ru-RU" sz="60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\stol\13082992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8" y="1484784"/>
            <a:ext cx="4489523" cy="45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0509" y="1220"/>
            <a:ext cx="8305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Ярослав </a:t>
            </a:r>
            <a:r>
              <a:rPr lang="ru-RU" sz="40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Мудрий</a:t>
            </a:r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найвеличніший</a:t>
            </a:r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українець</a:t>
            </a:r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часів</a:t>
            </a:r>
            <a:endParaRPr lang="ru-RU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279120"/>
            <a:ext cx="3456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Ростовський князь (987—1010), Новгородський князь (1010—1034), Великий князь Київський (1016—1018, 1019—1054), святий. Був другим сином хрестителя Русі князя Володимира I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Святославича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з династії Рюриковичів від полоцької княжни Рогнеди.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6139572"/>
            <a:ext cx="669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(983 - 1054)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648443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голосів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(40.00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%)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Описание: D:\doc\stol\Новая папка\Amosov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6526"/>
            <a:ext cx="48965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896526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Український лікар, учений в галузі медицини, біокібернетики; дійсний член НАНУ, директор Інституту серцево-судинної хірургії. У 2008 році він був визнаний другим після Ярослава Мудрого великим українцем за результатами опитування громадської думки Великі українці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277" y="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Мико́ла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Миха́йлович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Амо́сов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0073" y="5805263"/>
            <a:ext cx="4248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(1913 - 2002)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322321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(19.88%)</a:t>
            </a:r>
          </a:p>
        </p:txBody>
      </p:sp>
    </p:spTree>
    <p:extLst>
      <p:ext uri="{BB962C8B-B14F-4D97-AF65-F5344CB8AC3E}">
        <p14:creationId xmlns:p14="http://schemas.microsoft.com/office/powerpoint/2010/main" val="13766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\stol\Новая папка\images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6526"/>
            <a:ext cx="4436368" cy="45328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3681" y="44546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Степа́н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Андрі́йович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Банде́ра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916832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Український політичний діяч, ідеолог українського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націоналiстичного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руху ХХ століття, після розколу Організації українських націоналістів голова Проводу ОУН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866" y="605778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(1909 - 1959)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261247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(16.12%)</a:t>
            </a:r>
          </a:p>
        </p:txBody>
      </p:sp>
    </p:spTree>
    <p:extLst>
      <p:ext uri="{BB962C8B-B14F-4D97-AF65-F5344CB8AC3E}">
        <p14:creationId xmlns:p14="http://schemas.microsoft.com/office/powerpoint/2010/main" val="40293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\stol\images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040542"/>
            <a:ext cx="4392487" cy="49102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3569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Тара́с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Григо́рович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Шевче́нко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" y="1772816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Український поет, письменник (драматург, прозаїк), художник (живописець, гравер), громадський діяч, філософ, політик, фольклорист, етнограф, історик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595082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(1814 - 1861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150873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(9.31%)</a:t>
            </a:r>
          </a:p>
        </p:txBody>
      </p:sp>
    </p:spTree>
    <p:extLst>
      <p:ext uri="{BB962C8B-B14F-4D97-AF65-F5344CB8AC3E}">
        <p14:creationId xmlns:p14="http://schemas.microsoft.com/office/powerpoint/2010/main" val="3864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\stol\Новая папка\11665397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112518" cy="51229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19269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Богдан Хмельницький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0586"/>
            <a:ext cx="3312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Український військовий, політичний і державний діяч. Гетьман Війська Запорозького, голова козацької держави в Наддніпрянській Україні (1648 — 1657). Шляхтич, реєстровий козак, військовий писар, з 1648 року — гетьман Війська Запорозького . Організатор повстання проти панування шляхти в Україні, яке переросло у Національно-визвольну війну українського народу проти Речі Посполитої. Засновник козацької держави на теренах Центральної України — Війська Запорозького, більш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відомої як  Гетьманщина..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6160593"/>
            <a:ext cx="3569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(1595 - 1657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64931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(4.01%)</a:t>
            </a:r>
          </a:p>
        </p:txBody>
      </p:sp>
    </p:spTree>
    <p:extLst>
      <p:ext uri="{BB962C8B-B14F-4D97-AF65-F5344CB8AC3E}">
        <p14:creationId xmlns:p14="http://schemas.microsoft.com/office/powerpoint/2010/main" val="35536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523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2013-01-28T07:09:28Z</dcterms:created>
  <dcterms:modified xsi:type="dcterms:W3CDTF">2013-02-15T17:14:22Z</dcterms:modified>
</cp:coreProperties>
</file>