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41" d="100"/>
          <a:sy n="41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EF7A24B-554D-4B99-A3CC-7667F56D102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0672D4C-A99E-49DD-8A16-1D1994231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5963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391B76B-D742-4BD2-BF24-F4C760DB831C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257B995-136A-4A15-87A5-26420C3C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673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>
              <a:buNone/>
              <a:defRPr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>
              <a:defRPr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 cstate="print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B51EFC2E-847F-4CF8-8289-FAA88B334687}" type="datetimeFigureOut">
              <a:rPr lang="en-US" sz="1000" smtClean="0">
                <a:solidFill>
                  <a:schemeClr val="tx2"/>
                </a:solidFill>
                <a:latin typeface="+mj-lt"/>
              </a:rPr>
              <a:pPr/>
              <a:t>1/29/2015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‹#›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1538" y="785794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    </a:t>
            </a:r>
            <a:r>
              <a:rPr lang="uk-UA" sz="40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Складові бізнес-плану </a:t>
            </a:r>
            <a:endParaRPr lang="ru-RU" sz="40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1508" name="Picture 4" descr="C:\Users\Света\Downloads\1372842200_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357430"/>
            <a:ext cx="4159313" cy="251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4572000" y="478632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smtClean="0"/>
              <a:t>                    </a:t>
            </a:r>
            <a:endParaRPr lang="uk-UA" sz="2400" i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28596" y="1643050"/>
            <a:ext cx="8215370" cy="34290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400" b="1" dirty="0" smtClean="0"/>
              <a:t>  </a:t>
            </a:r>
            <a:r>
              <a:rPr lang="uk-UA" sz="2400" b="1" i="1" u="sng" dirty="0" smtClean="0">
                <a:solidFill>
                  <a:schemeClr val="accent2">
                    <a:lumMod val="50000"/>
                  </a:schemeClr>
                </a:solidFill>
              </a:rPr>
              <a:t>Бізнес-план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/>
              <a:t>— це документ, що описує всі основні аспекти майбутньої діяльності, аналізує проблеми, з якими можна зіткнутися, а також визначає засоби їх вирішення. Правильно складений бізнес-план у кінцевому результаті відповідає на запитання: чи варто взагалі вкладати гроші в цю справу, чи дасть вона прибутки і чи виправдаються усі витрати сил і засобів? Дуже важливо зробити це саме на папері відповідно до визначених вимог і провести спеціальні розрахунки, які допоможуть передбачити майбутні проблеми та зрозуміти, чи можна їх здолати і яким чином</a:t>
            </a:r>
            <a:r>
              <a:rPr lang="uk-UA" sz="2400" dirty="0" smtClean="0"/>
              <a:t>.</a:t>
            </a:r>
          </a:p>
          <a:p>
            <a:pPr algn="just"/>
            <a:endParaRPr lang="uk-UA" sz="14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371600"/>
          </a:xfrm>
        </p:spPr>
        <p:txBody>
          <a:bodyPr/>
          <a:lstStyle/>
          <a:p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Мета бізнес-планування</a:t>
            </a:r>
            <a:endParaRPr lang="uk-UA" b="1" i="1" noProof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8129587" cy="4426818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визначення рівня життєспроможності та стійкості підприємства;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виявлення сильних та слабких сторін фірми;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конкретизація стратегії розвитку через систему кількісних і якісних показників;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забезпечення підтримки інвесторів та акціонерів;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зниження ризиків підприємницької діяльності.</a:t>
            </a:r>
            <a:endParaRPr lang="uk-UA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Бізнес-план дозволяє:</a:t>
            </a:r>
            <a:endParaRPr lang="uk-UA" b="1" i="1" noProof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dirty="0" err="1" smtClean="0"/>
              <a:t>управляти</a:t>
            </a:r>
            <a:r>
              <a:rPr lang="ru-RU" sz="1700" dirty="0" smtClean="0"/>
              <a:t> </a:t>
            </a:r>
            <a:r>
              <a:rPr lang="ru-RU" sz="1700" dirty="0" err="1"/>
              <a:t>власною</a:t>
            </a:r>
            <a:r>
              <a:rPr lang="ru-RU" sz="1700" dirty="0"/>
              <a:t> </a:t>
            </a:r>
            <a:r>
              <a:rPr lang="ru-RU" sz="1700" dirty="0" err="1"/>
              <a:t>підприємницькою</a:t>
            </a:r>
            <a:r>
              <a:rPr lang="ru-RU" sz="1700" dirty="0"/>
              <a:t> </a:t>
            </a:r>
            <a:r>
              <a:rPr lang="ru-RU" sz="1700" dirty="0" err="1"/>
              <a:t>діяльністю</a:t>
            </a:r>
            <a:r>
              <a:rPr lang="ru-RU" sz="1700" dirty="0"/>
              <a:t>, а не просто </a:t>
            </a:r>
            <a:r>
              <a:rPr lang="ru-RU" sz="1700" dirty="0" err="1"/>
              <a:t>реагувати</a:t>
            </a:r>
            <a:r>
              <a:rPr lang="ru-RU" sz="1700" dirty="0"/>
              <a:t> на </a:t>
            </a:r>
            <a:r>
              <a:rPr lang="ru-RU" sz="1700" dirty="0" err="1"/>
              <a:t>події</a:t>
            </a:r>
            <a:r>
              <a:rPr lang="ru-RU" sz="1700" dirty="0"/>
              <a:t>;</a:t>
            </a:r>
          </a:p>
          <a:p>
            <a:r>
              <a:rPr lang="ru-RU" sz="1700" dirty="0" err="1" smtClean="0"/>
              <a:t>обгрунтувати</a:t>
            </a:r>
            <a:r>
              <a:rPr lang="ru-RU" sz="1700" dirty="0" smtClean="0"/>
              <a:t> </a:t>
            </a:r>
            <a:r>
              <a:rPr lang="ru-RU" sz="1700" dirty="0" err="1"/>
              <a:t>вигідність</a:t>
            </a:r>
            <a:r>
              <a:rPr lang="ru-RU" sz="1700" dirty="0"/>
              <a:t> </a:t>
            </a:r>
            <a:r>
              <a:rPr lang="ru-RU" sz="1700" dirty="0" err="1"/>
              <a:t>запропонованого</a:t>
            </a:r>
            <a:r>
              <a:rPr lang="ru-RU" sz="1700" dirty="0"/>
              <a:t> проекту;</a:t>
            </a:r>
          </a:p>
          <a:p>
            <a:r>
              <a:rPr lang="ru-RU" sz="1700" dirty="0" err="1" smtClean="0"/>
              <a:t>залучити</a:t>
            </a:r>
            <a:r>
              <a:rPr lang="ru-RU" sz="1700" dirty="0" smtClean="0"/>
              <a:t> </a:t>
            </a:r>
            <a:r>
              <a:rPr lang="ru-RU" sz="1700" dirty="0" err="1"/>
              <a:t>можливих</a:t>
            </a:r>
            <a:r>
              <a:rPr lang="ru-RU" sz="1700" dirty="0"/>
              <a:t> </a:t>
            </a:r>
            <a:r>
              <a:rPr lang="ru-RU" sz="1700" dirty="0" err="1"/>
              <a:t>котрагентів</a:t>
            </a:r>
            <a:r>
              <a:rPr lang="ru-RU" sz="1700" dirty="0"/>
              <a:t>, </a:t>
            </a:r>
            <a:r>
              <a:rPr lang="ru-RU" sz="1700" dirty="0" err="1"/>
              <a:t>важливих</a:t>
            </a:r>
            <a:r>
              <a:rPr lang="ru-RU" sz="1700" dirty="0"/>
              <a:t> </a:t>
            </a:r>
            <a:r>
              <a:rPr lang="ru-RU" sz="1700" dirty="0" err="1"/>
              <a:t>партнерів</a:t>
            </a:r>
            <a:r>
              <a:rPr lang="ru-RU" sz="1700" dirty="0"/>
              <a:t>;</a:t>
            </a:r>
          </a:p>
          <a:p>
            <a:r>
              <a:rPr lang="ru-RU" sz="1700" dirty="0" err="1" smtClean="0"/>
              <a:t>привернути</a:t>
            </a:r>
            <a:r>
              <a:rPr lang="ru-RU" sz="1700" dirty="0" smtClean="0"/>
              <a:t> </a:t>
            </a:r>
            <a:r>
              <a:rPr lang="ru-RU" sz="1700" dirty="0" err="1"/>
              <a:t>увагу</a:t>
            </a:r>
            <a:r>
              <a:rPr lang="ru-RU" sz="1700" dirty="0"/>
              <a:t> </a:t>
            </a:r>
            <a:r>
              <a:rPr lang="ru-RU" sz="1700" dirty="0" err="1"/>
              <a:t>інвесторів</a:t>
            </a:r>
            <a:r>
              <a:rPr lang="ru-RU" sz="1700" dirty="0"/>
              <a:t> </a:t>
            </a:r>
            <a:r>
              <a:rPr lang="ru-RU" sz="1700" dirty="0" err="1"/>
              <a:t>привабливими</a:t>
            </a:r>
            <a:r>
              <a:rPr lang="ru-RU" sz="1700" dirty="0"/>
              <a:t> </a:t>
            </a:r>
            <a:r>
              <a:rPr lang="ru-RU" sz="1700" dirty="0" err="1"/>
              <a:t>можливостями</a:t>
            </a:r>
            <a:r>
              <a:rPr lang="ru-RU" sz="1700" dirty="0"/>
              <a:t> </a:t>
            </a:r>
            <a:r>
              <a:rPr lang="ru-RU" sz="1700" dirty="0" err="1"/>
              <a:t>розвитку</a:t>
            </a:r>
            <a:r>
              <a:rPr lang="ru-RU" sz="1700" dirty="0"/>
              <a:t> </a:t>
            </a:r>
            <a:r>
              <a:rPr lang="ru-RU" sz="1700" dirty="0" err="1"/>
              <a:t>виробництва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послуг</a:t>
            </a:r>
            <a:r>
              <a:rPr lang="ru-RU" sz="1700" dirty="0"/>
              <a:t> та </a:t>
            </a:r>
            <a:r>
              <a:rPr lang="ru-RU" sz="1700" dirty="0" err="1"/>
              <a:t>залучити</a:t>
            </a:r>
            <a:r>
              <a:rPr lang="ru-RU" sz="1700" dirty="0"/>
              <a:t> </a:t>
            </a:r>
            <a:r>
              <a:rPr lang="ru-RU" sz="1700" dirty="0" err="1"/>
              <a:t>їхні</a:t>
            </a:r>
            <a:r>
              <a:rPr lang="ru-RU" sz="1700" dirty="0"/>
              <a:t> </a:t>
            </a:r>
            <a:r>
              <a:rPr lang="ru-RU" sz="1700" dirty="0" err="1"/>
              <a:t>гроші</a:t>
            </a:r>
            <a:r>
              <a:rPr lang="ru-RU" sz="1700" dirty="0"/>
              <a:t>;</a:t>
            </a:r>
          </a:p>
          <a:p>
            <a:r>
              <a:rPr lang="ru-RU" sz="1700" dirty="0" smtClean="0"/>
              <a:t>як </a:t>
            </a:r>
            <a:r>
              <a:rPr lang="ru-RU" sz="1700" dirty="0"/>
              <a:t>реальна та </a:t>
            </a:r>
            <a:r>
              <a:rPr lang="ru-RU" sz="1700" dirty="0" err="1" smtClean="0"/>
              <a:t>послідовна</a:t>
            </a:r>
            <a:r>
              <a:rPr lang="ru-RU" sz="1700" dirty="0" smtClean="0"/>
              <a:t> </a:t>
            </a:r>
            <a:r>
              <a:rPr lang="ru-RU" sz="1700" dirty="0" err="1"/>
              <a:t>програма</a:t>
            </a:r>
            <a:r>
              <a:rPr lang="ru-RU" sz="1700" dirty="0"/>
              <a:t> - </a:t>
            </a:r>
            <a:r>
              <a:rPr lang="ru-RU" sz="1700" dirty="0" err="1"/>
              <a:t>ефективно</a:t>
            </a:r>
            <a:r>
              <a:rPr lang="ru-RU" sz="1700" dirty="0"/>
              <a:t> </a:t>
            </a:r>
            <a:r>
              <a:rPr lang="ru-RU" sz="1700" dirty="0" err="1"/>
              <a:t>здійснювати</a:t>
            </a:r>
            <a:r>
              <a:rPr lang="ru-RU" sz="1700" dirty="0"/>
              <a:t> </a:t>
            </a:r>
            <a:r>
              <a:rPr lang="ru-RU" sz="1700" dirty="0" err="1"/>
              <a:t>намічене</a:t>
            </a:r>
            <a:r>
              <a:rPr lang="ru-RU" sz="1700" dirty="0"/>
              <a:t>.</a:t>
            </a:r>
            <a:endParaRPr lang="uk-UA" sz="17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Складові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бізнес-плану:</a:t>
            </a:r>
            <a:endParaRPr lang="uk-UA" b="1" i="1" noProof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3400" y="1600203"/>
            <a:ext cx="8077200" cy="506915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/>
              <a:t>Титульний</a:t>
            </a:r>
            <a:r>
              <a:rPr lang="ru-RU" sz="1600" dirty="0"/>
              <a:t> лист </a:t>
            </a:r>
            <a:r>
              <a:rPr lang="ru-RU" sz="1600" dirty="0" err="1"/>
              <a:t>бізнес</a:t>
            </a:r>
            <a:r>
              <a:rPr lang="ru-RU" sz="1600" dirty="0"/>
              <a:t>-плану (</a:t>
            </a:r>
            <a:r>
              <a:rPr lang="ru-RU" sz="1600" dirty="0" err="1"/>
              <a:t>інвестиційного</a:t>
            </a:r>
            <a:r>
              <a:rPr lang="ru-RU" sz="1600" dirty="0"/>
              <a:t> проекту)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Меморандум про </a:t>
            </a:r>
            <a:r>
              <a:rPr lang="ru-RU" sz="1600" dirty="0" err="1"/>
              <a:t>конфіденційність</a:t>
            </a:r>
            <a:endParaRPr lang="ru-RU" sz="1600" dirty="0"/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Коротка </a:t>
            </a:r>
            <a:r>
              <a:rPr lang="ru-RU" sz="1600" dirty="0" err="1"/>
              <a:t>анотація</a:t>
            </a:r>
            <a:r>
              <a:rPr lang="ru-RU" sz="1600" dirty="0"/>
              <a:t> (резюме) </a:t>
            </a:r>
            <a:r>
              <a:rPr lang="ru-RU" sz="1600" dirty="0" err="1"/>
              <a:t>бізнес</a:t>
            </a:r>
            <a:r>
              <a:rPr lang="ru-RU" sz="1600" dirty="0"/>
              <a:t>-плану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/>
              <a:t>Загальні</a:t>
            </a:r>
            <a:r>
              <a:rPr lang="ru-RU" sz="1600" dirty="0"/>
              <a:t> </a:t>
            </a:r>
            <a:r>
              <a:rPr lang="ru-RU" sz="1600" dirty="0" err="1" smtClean="0"/>
              <a:t>положення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відомості</a:t>
            </a:r>
            <a:r>
              <a:rPr lang="ru-RU" sz="1600" dirty="0" smtClean="0"/>
              <a:t> </a:t>
            </a:r>
            <a:r>
              <a:rPr lang="ru-RU" sz="1600" dirty="0"/>
              <a:t>про </a:t>
            </a:r>
            <a:r>
              <a:rPr lang="ru-RU" sz="1600" dirty="0" err="1" smtClean="0"/>
              <a:t>компанію</a:t>
            </a:r>
            <a:r>
              <a:rPr lang="ru-RU" sz="1600" dirty="0"/>
              <a:t>, </a:t>
            </a:r>
            <a:r>
              <a:rPr lang="ru-RU" sz="1600" dirty="0" err="1" smtClean="0"/>
              <a:t>інформація</a:t>
            </a:r>
            <a:r>
              <a:rPr lang="ru-RU" sz="1600" dirty="0" smtClean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проекту </a:t>
            </a:r>
            <a:r>
              <a:rPr lang="ru-RU" sz="1600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 smtClean="0"/>
              <a:t>Маркетинговий 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 smtClean="0"/>
              <a:t>Організаційний </a:t>
            </a:r>
            <a:r>
              <a:rPr lang="uk-UA" sz="1600" dirty="0"/>
              <a:t>план та </a:t>
            </a:r>
            <a:r>
              <a:rPr lang="uk-UA" sz="1600" dirty="0" smtClean="0"/>
              <a:t>менеджмент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Інвестиційний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Виробничий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Фінансовий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Оцінка ризиків </a:t>
            </a:r>
            <a:r>
              <a:rPr lang="uk-UA" sz="1600" dirty="0" smtClean="0"/>
              <a:t>проекту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Додатки до </a:t>
            </a:r>
            <a:r>
              <a:rPr lang="uk-UA" sz="1600" dirty="0" smtClean="0"/>
              <a:t>бізнес-плану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Інформація про забезпечення проекту</a:t>
            </a:r>
            <a:endParaRPr lang="uk-UA" sz="16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081922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9312BC3-DBEA-4C64-B28A-F08AB1776C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TS010081922</Template>
  <TotalTime>0</TotalTime>
  <Words>242</Words>
  <Application>Microsoft Office PowerPoint</Application>
  <PresentationFormat>Экран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TS010081922</vt:lpstr>
      <vt:lpstr>Слайд 1</vt:lpstr>
      <vt:lpstr>Слайд 2</vt:lpstr>
      <vt:lpstr>Мета бізнес-планування</vt:lpstr>
      <vt:lpstr>Бізнес-план дозволяє:</vt:lpstr>
      <vt:lpstr>Складові бізнес-плану: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2013-12-18T19:51:18Z</dcterms:created>
  <dcterms:modified xsi:type="dcterms:W3CDTF">2015-01-29T14:44:47Z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TC100819229990</vt:lpwstr>
  </property>
</Properties>
</file>