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004" y="0"/>
            <a:ext cx="7772400" cy="1780108"/>
          </a:xfrm>
        </p:spPr>
        <p:txBody>
          <a:bodyPr>
            <a:normAutofit/>
          </a:bodyPr>
          <a:lstStyle/>
          <a:p>
            <a:r>
              <a:rPr lang="vi-V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Мадо́нна</a:t>
            </a:r>
            <a:endParaRPr lang="uk-UA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5661248"/>
            <a:ext cx="4896544" cy="1320552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Підготувала презентаці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ю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Гузенко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Альона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11-б клас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7150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65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71" y="404664"/>
            <a:ext cx="5562809" cy="5832648"/>
          </a:xfrm>
        </p:spPr>
        <p:txBody>
          <a:bodyPr>
            <a:noAutofit/>
          </a:bodyPr>
          <a:lstStyle/>
          <a:p>
            <a:pPr algn="ctr"/>
            <a:r>
              <a:rPr lang="vi-VN" sz="2400" b="1" i="1" dirty="0">
                <a:solidFill>
                  <a:srgbClr val="00B0F0"/>
                </a:solidFill>
              </a:rPr>
              <a:t>Мадо́нна (повне ім'я: Мадонна Луїза Вероніка </a:t>
            </a:r>
            <a:r>
              <a:rPr lang="vi-VN" sz="2400" b="1" i="1" dirty="0" smtClean="0">
                <a:solidFill>
                  <a:srgbClr val="00B0F0"/>
                </a:solidFill>
              </a:rPr>
              <a:t>Чикконе) </a:t>
            </a:r>
            <a:r>
              <a:rPr lang="vi-VN" sz="2400" b="1" i="1" dirty="0">
                <a:solidFill>
                  <a:srgbClr val="00B0F0"/>
                </a:solidFill>
              </a:rPr>
              <a:t>— </a:t>
            </a:r>
            <a:r>
              <a:rPr lang="vi-VN" sz="2400" b="1" dirty="0">
                <a:solidFill>
                  <a:srgbClr val="7030A0"/>
                </a:solidFill>
              </a:rPr>
              <a:t>американська співачка, танцівниця, кіноактриса, продюсер, режисер, активіст добродійних та правозахисних організацій. Найуспішніша артистка в історії музики, світові продажі її альбомів перевищили 300 мільйонів </a:t>
            </a:r>
            <a:r>
              <a:rPr lang="vi-VN" sz="2400" b="1" dirty="0" smtClean="0">
                <a:solidFill>
                  <a:srgbClr val="7030A0"/>
                </a:solidFill>
              </a:rPr>
              <a:t>екземплярів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r>
              <a:rPr lang="vi-VN" sz="2400" b="1" dirty="0" smtClean="0">
                <a:solidFill>
                  <a:srgbClr val="7030A0"/>
                </a:solidFill>
              </a:rPr>
              <a:t>Користується </a:t>
            </a:r>
            <a:r>
              <a:rPr lang="vi-VN" sz="2400" b="1" dirty="0">
                <a:solidFill>
                  <a:srgbClr val="7030A0"/>
                </a:solidFill>
              </a:rPr>
              <a:t>настільки широкою популярністю, що її називають «Королевою поп-музики</a:t>
            </a:r>
            <a:r>
              <a:rPr lang="vi-VN" sz="2400" b="1" dirty="0" smtClean="0">
                <a:solidFill>
                  <a:srgbClr val="7030A0"/>
                </a:solidFill>
              </a:rPr>
              <a:t>».Багаторазова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vi-VN" sz="2400" b="1" dirty="0" smtClean="0">
                <a:solidFill>
                  <a:srgbClr val="7030A0"/>
                </a:solidFill>
              </a:rPr>
              <a:t>рекордсменка </a:t>
            </a:r>
            <a:r>
              <a:rPr lang="vi-VN" sz="2400" b="1" dirty="0">
                <a:solidFill>
                  <a:srgbClr val="7030A0"/>
                </a:solidFill>
              </a:rPr>
              <a:t>Книги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vi-VN" sz="2400" b="1" dirty="0" smtClean="0">
                <a:solidFill>
                  <a:srgbClr val="7030A0"/>
                </a:solidFill>
              </a:rPr>
              <a:t>рекордів </a:t>
            </a:r>
            <a:r>
              <a:rPr lang="vi-VN" sz="2400" b="1" dirty="0">
                <a:solidFill>
                  <a:srgbClr val="7030A0"/>
                </a:solidFill>
              </a:rPr>
              <a:t>Гінесса.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797152"/>
            <a:ext cx="35638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Мадонна – це її справжнє ім’я, а не псевдонім, як багато хто вважає.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1" r="7819"/>
          <a:stretch/>
        </p:blipFill>
        <p:spPr bwMode="auto">
          <a:xfrm>
            <a:off x="6012160" y="593157"/>
            <a:ext cx="2304256" cy="398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1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Дитинство</a:t>
            </a:r>
            <a:r>
              <a:rPr lang="ru-RU" dirty="0"/>
              <a:t> та </a:t>
            </a:r>
            <a:r>
              <a:rPr lang="ru-RU" dirty="0" err="1"/>
              <a:t>сімейні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256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Батько виховував своїх дітей строго, вимагаючи від них обов'язкового відвідування церкви у неділю та ретельного виконання домашнього завдання. Він не дозволяв їм навіть дивитися телевізор. У дитинстві Мадонна, на думку оточуючих, була водночас милим і пустотливим дитям. Вона дуже любила матір. Проте та вмерла від раку, коли Мадонні було вже більше п'яти років.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225689"/>
            <a:ext cx="9143999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Згодом батько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Мадонни одружився з економкою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Джоан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Густафсон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, котра жила у їхньому будинку. У них народилося ще двоє дітей. Мадонна, як розповідають, нелегко пристосувалася до мачухи. </a:t>
            </a:r>
            <a:endParaRPr lang="uk-UA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</a:rPr>
              <a:t>Епатажна </a:t>
            </a:r>
            <a:r>
              <a:rPr lang="uk-UA" sz="2400" b="1" dirty="0">
                <a:solidFill>
                  <a:srgbClr val="002060"/>
                </a:solidFill>
              </a:rPr>
              <a:t>натура дівчинки відкрилася ще у школі. Юній Мадонні забороняли фарбуватися, одягати нейлонові панчохи, коротко стригтися. На знак протесту, аби привернути до себе більше уваги, Мадонна натягувала на свої підліткові ніжки пару різнокольорових панчіх. Знялася в аматорському фільмі на домашній студії свого приятеля. За сюжетом, на її животі смажили яєчню. На конкурсі талантів юна Мадонна танцювала у самих лише бікіні. Та у католицькій школі, де вона навчалася, мала найкращі оцінки. У старших класах організовувала шкільних уболівальників на спортивних змаганнях, грала в драмгуртку, займалася в балетній студії.</a:t>
            </a:r>
          </a:p>
        </p:txBody>
      </p:sp>
    </p:spTree>
    <p:extLst>
      <p:ext uri="{BB962C8B-B14F-4D97-AF65-F5344CB8AC3E}">
        <p14:creationId xmlns:p14="http://schemas.microsoft.com/office/powerpoint/2010/main" val="246986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18" y="660138"/>
            <a:ext cx="8229600" cy="5774168"/>
          </a:xfrm>
        </p:spPr>
        <p:txBody>
          <a:bodyPr>
            <a:normAutofit fontScale="55000" lnSpcReduction="20000"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успішного завершення школи Мадонна подалася в балет. </a:t>
            </a:r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згодом Мадонна 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вирішила, що зробити кар'єру зможе лише у </a:t>
            </a:r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Нью-Йорку, вона 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 волі батька, полетіла у </a:t>
            </a:r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Нью-Йорк,  зійшла 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трапа в аеропорту </a:t>
            </a:r>
            <a:r>
              <a:rPr lang="uk-UA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Гардіа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 собою мала маленьку валізу, одяг, що на ній, балетки і 37 доларів. Мадонна взяла таксі і, абсолютно не знаючи </a:t>
            </a:r>
            <a:r>
              <a:rPr lang="uk-UA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Манхеттену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сказала водієві відвезти її просто до центру. Таксист трохи подумав і привіз дівчину в найбільш метушливий злочинний район </a:t>
            </a:r>
            <a:r>
              <a:rPr lang="uk-UA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Таймс-сквер</a:t>
            </a:r>
            <a:r>
              <a:rPr lang="uk-U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Поїздка обійшлася в 15 доларів — майже половину всього статку Мадонни.</a:t>
            </a:r>
          </a:p>
          <a:p>
            <a:endParaRPr lang="uk-UA" sz="3300" dirty="0"/>
          </a:p>
          <a:p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Вона жила 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впроголодь,певний 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час їй довелося ночувати на горищах, але незабаром вона випадково познайомилася з </a:t>
            </a:r>
            <a:r>
              <a:rPr lang="uk-UA" sz="3600" b="1" dirty="0" err="1">
                <a:solidFill>
                  <a:schemeClr val="bg2">
                    <a:lumMod val="50000"/>
                  </a:schemeClr>
                </a:solidFill>
              </a:rPr>
              <a:t>Деном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uk-UA" sz="3600" b="1" dirty="0" err="1">
                <a:solidFill>
                  <a:schemeClr val="bg2">
                    <a:lumMod val="50000"/>
                  </a:schemeClr>
                </a:solidFill>
              </a:rPr>
              <a:t>Едом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bg2">
                    <a:lumMod val="50000"/>
                  </a:schemeClr>
                </a:solidFill>
              </a:rPr>
              <a:t>Гілрой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 — вони мали маленький оркестр. Брати </a:t>
            </a:r>
            <a:r>
              <a:rPr lang="uk-UA" sz="3600" b="1" dirty="0" err="1">
                <a:solidFill>
                  <a:schemeClr val="bg2">
                    <a:lumMod val="50000"/>
                  </a:schemeClr>
                </a:solidFill>
              </a:rPr>
              <a:t>Гілрой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 підшукали їй житло, навчили грати на гітарі, і вже невдовзі нова знайома стала виступати разом із ними. </a:t>
            </a:r>
            <a:endParaRPr lang="uk-UA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Після завершення співпраці з братами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</a:rPr>
              <a:t>Гилрой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 Мадонна створила власний маленький ансамбль, що поступово завоював популярність у навчальних закладах та університетських клубах</a:t>
            </a:r>
            <a:r>
              <a:rPr lang="uk-UA" sz="29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2385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Шлях до успіху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239">
            <a:off x="8244408" y="5509124"/>
            <a:ext cx="752673" cy="13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221">
            <a:off x="7575388" y="5722550"/>
            <a:ext cx="430872" cy="7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293">
            <a:off x="6948264" y="6013084"/>
            <a:ext cx="464641" cy="83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9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5527"/>
            <a:ext cx="7992888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/>
              <a:t>Врешті-решт їй вдалося отримати контракт на студії звукозапису </a:t>
            </a:r>
            <a:r>
              <a:rPr lang="uk-UA" dirty="0" err="1" smtClean="0"/>
              <a:t>Саєр</a:t>
            </a:r>
            <a:r>
              <a:rPr lang="uk-UA" dirty="0" smtClean="0"/>
              <a:t> </a:t>
            </a:r>
            <a:r>
              <a:rPr lang="uk-UA" dirty="0" err="1"/>
              <a:t>Рекордз</a:t>
            </a:r>
            <a:r>
              <a:rPr lang="uk-UA" dirty="0"/>
              <a:t>. </a:t>
            </a:r>
            <a:endParaRPr lang="uk-UA" dirty="0" smtClean="0"/>
          </a:p>
          <a:p>
            <a:pPr algn="ctr"/>
            <a:r>
              <a:rPr lang="uk-UA" dirty="0" smtClean="0"/>
              <a:t>Після </a:t>
            </a:r>
            <a:r>
              <a:rPr lang="uk-UA" dirty="0"/>
              <a:t>випуску двох успішних </a:t>
            </a:r>
            <a:r>
              <a:rPr lang="uk-UA" dirty="0" err="1"/>
              <a:t>синглів</a:t>
            </a:r>
            <a:r>
              <a:rPr lang="uk-UA" dirty="0"/>
              <a:t> Мадонна випустила перший альбом із нескладною назвою «Мадонна». Щоправда, фотографію співачки на обкладинці диска не розмістили. Співала вона у негритянському стилі, і на студії звукозапису вирішили, що темношкіре населення не купуватиме пісень білої співачки. Альбом випустили у липні 1983 року, і він приніс Мадонні першу славу. За цим альбомом знімали й перші музичні кліпи Мадонни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5085184"/>
            <a:ext cx="2104851" cy="15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76333"/>
            <a:ext cx="1123910" cy="15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94034"/>
            <a:ext cx="2088232" cy="15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1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23528"/>
          </a:xfrm>
        </p:spPr>
        <p:txBody>
          <a:bodyPr/>
          <a:lstStyle/>
          <a:p>
            <a:r>
              <a:rPr lang="uk-UA" dirty="0" smtClean="0"/>
              <a:t>Скандали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z="3100" b="1" dirty="0">
                <a:solidFill>
                  <a:schemeClr val="accent6">
                    <a:lumMod val="75000"/>
                  </a:schemeClr>
                </a:solidFill>
              </a:rPr>
              <a:t>Мадонна, маючи складний характер, неодноразово ставала учасницею скандалів. Співачка добре відома використанням у своїй творчості політичних, сексуальних, релігійних образів, через що часто зазнавала різкої критики.</a:t>
            </a:r>
          </a:p>
          <a:p>
            <a:endParaRPr lang="uk-UA" dirty="0"/>
          </a:p>
          <a:p>
            <a:r>
              <a:rPr lang="uk-UA" sz="2900" b="1" dirty="0">
                <a:solidFill>
                  <a:srgbClr val="FF0000"/>
                </a:solidFill>
              </a:rPr>
              <a:t>На церемонії вручення нагород </a:t>
            </a:r>
            <a:r>
              <a:rPr lang="en-US" sz="2900" b="1" dirty="0">
                <a:solidFill>
                  <a:srgbClr val="FF0000"/>
                </a:solidFill>
              </a:rPr>
              <a:t>MTV Video Music Awards </a:t>
            </a:r>
            <a:r>
              <a:rPr lang="uk-UA" sz="2900" b="1" dirty="0">
                <a:solidFill>
                  <a:srgbClr val="FF0000"/>
                </a:solidFill>
              </a:rPr>
              <a:t>у 2003 році Мадонна поцілувала в губи </a:t>
            </a:r>
            <a:r>
              <a:rPr lang="uk-UA" sz="2900" b="1" dirty="0" err="1">
                <a:solidFill>
                  <a:srgbClr val="FF0000"/>
                </a:solidFill>
              </a:rPr>
              <a:t>Крістіну</a:t>
            </a:r>
            <a:r>
              <a:rPr lang="uk-UA" sz="2900" b="1" dirty="0">
                <a:solidFill>
                  <a:srgbClr val="FF0000"/>
                </a:solidFill>
              </a:rPr>
              <a:t> </a:t>
            </a:r>
            <a:r>
              <a:rPr lang="uk-UA" sz="2900" b="1" dirty="0" err="1">
                <a:solidFill>
                  <a:srgbClr val="FF0000"/>
                </a:solidFill>
              </a:rPr>
              <a:t>Агілеру</a:t>
            </a:r>
            <a:r>
              <a:rPr lang="uk-UA" sz="2900" b="1" dirty="0">
                <a:solidFill>
                  <a:srgbClr val="FF0000"/>
                </a:solidFill>
              </a:rPr>
              <a:t> і </a:t>
            </a:r>
            <a:r>
              <a:rPr lang="uk-UA" sz="2900" b="1" dirty="0" err="1">
                <a:solidFill>
                  <a:srgbClr val="FF0000"/>
                </a:solidFill>
              </a:rPr>
              <a:t>Брітні</a:t>
            </a:r>
            <a:r>
              <a:rPr lang="uk-UA" sz="2900" b="1" dirty="0">
                <a:solidFill>
                  <a:srgbClr val="FF0000"/>
                </a:solidFill>
              </a:rPr>
              <a:t> Спірс.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806489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149"/>
            <a:ext cx="38164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149"/>
            <a:ext cx="4341862" cy="37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207"/>
            <a:ext cx="8229600" cy="1051520"/>
          </a:xfrm>
        </p:spPr>
        <p:txBody>
          <a:bodyPr/>
          <a:lstStyle/>
          <a:p>
            <a:r>
              <a:rPr lang="uk-UA" dirty="0"/>
              <a:t>Скандали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6048672" cy="5544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Під час світового туру </a:t>
            </a:r>
            <a:r>
              <a:rPr lang="en-US" sz="2800" dirty="0">
                <a:solidFill>
                  <a:srgbClr val="002060"/>
                </a:solidFill>
              </a:rPr>
              <a:t>The Confessions Tour </a:t>
            </a:r>
            <a:r>
              <a:rPr lang="uk-UA" sz="2800" dirty="0">
                <a:solidFill>
                  <a:srgbClr val="002060"/>
                </a:solidFill>
              </a:rPr>
              <a:t>у 2006 році Мадонна виконувала пісню "</a:t>
            </a:r>
            <a:r>
              <a:rPr lang="en-US" sz="2800" dirty="0">
                <a:solidFill>
                  <a:srgbClr val="002060"/>
                </a:solidFill>
              </a:rPr>
              <a:t>Live To Tell" </a:t>
            </a:r>
            <a:r>
              <a:rPr lang="uk-UA" sz="2800" dirty="0">
                <a:solidFill>
                  <a:srgbClr val="002060"/>
                </a:solidFill>
              </a:rPr>
              <a:t>на хресті. Турне запам'яталося протестами релігійних громад. Номер з хрестом супроводжувався відеорядом, де було написано, що 12 мільйонів дітей хворіють на СНІД і з цієї ж причини через чотири роки вже 20 мільйонів дітей залишаться без батьків, а без допомоги суспільства ці діти помруть не досягнувши 2-х річного віку.</a:t>
            </a:r>
          </a:p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-17939" r="43091" b="17939"/>
          <a:stretch/>
        </p:blipFill>
        <p:spPr bwMode="auto">
          <a:xfrm>
            <a:off x="6372200" y="116632"/>
            <a:ext cx="269361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05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Зірка з дочкою,</a:t>
            </a:r>
            <a:r>
              <a:rPr lang="uk-UA" sz="3200" dirty="0" err="1" smtClean="0"/>
              <a:t>Лурдес</a:t>
            </a:r>
            <a:r>
              <a:rPr lang="uk-UA" sz="3200" dirty="0" smtClean="0"/>
              <a:t>, яку вона народила від особистого фітнес тренеру</a:t>
            </a:r>
            <a:endParaRPr lang="uk-UA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5040560" cy="46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2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7440" y="332656"/>
            <a:ext cx="67569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3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682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NewsPrint</vt:lpstr>
      <vt:lpstr>Волна</vt:lpstr>
      <vt:lpstr>Модульная</vt:lpstr>
      <vt:lpstr>Открытая</vt:lpstr>
      <vt:lpstr>Эркер</vt:lpstr>
      <vt:lpstr>Исполнительная</vt:lpstr>
      <vt:lpstr>Мадо́нна</vt:lpstr>
      <vt:lpstr>Презентация PowerPoint</vt:lpstr>
      <vt:lpstr>Дитинство та сімейні стосунки </vt:lpstr>
      <vt:lpstr>Презентация PowerPoint</vt:lpstr>
      <vt:lpstr>Презентация PowerPoint</vt:lpstr>
      <vt:lpstr>Скандали</vt:lpstr>
      <vt:lpstr>Скандали</vt:lpstr>
      <vt:lpstr>Зірка з дочкою,Лурдес, яку вона народила від особистого фітнес тренеру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Мадо́нна</dc:title>
  <dc:creator>Алёна</dc:creator>
  <cp:lastModifiedBy>Алёна</cp:lastModifiedBy>
  <cp:revision>5</cp:revision>
  <dcterms:created xsi:type="dcterms:W3CDTF">2014-04-23T12:18:15Z</dcterms:created>
  <dcterms:modified xsi:type="dcterms:W3CDTF">2014-04-23T13:05:38Z</dcterms:modified>
</cp:coreProperties>
</file>