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72" r:id="rId5"/>
    <p:sldId id="262" r:id="rId6"/>
    <p:sldId id="263" r:id="rId7"/>
    <p:sldId id="264" r:id="rId8"/>
    <p:sldId id="258" r:id="rId9"/>
    <p:sldId id="259" r:id="rId10"/>
    <p:sldId id="260" r:id="rId11"/>
    <p:sldId id="273" r:id="rId12"/>
    <p:sldId id="261" r:id="rId13"/>
    <p:sldId id="265" r:id="rId14"/>
    <p:sldId id="266" r:id="rId15"/>
    <p:sldId id="274" r:id="rId16"/>
    <p:sldId id="267" r:id="rId17"/>
    <p:sldId id="268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230124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Іван Іванович Шишкін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3952" y="5462590"/>
            <a:ext cx="6480048" cy="1395410"/>
          </a:xfrm>
        </p:spPr>
        <p:txBody>
          <a:bodyPr/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Учениця 11 класу</a:t>
            </a:r>
          </a:p>
          <a:p>
            <a:r>
              <a:rPr lang="uk-UA" dirty="0" err="1" smtClean="0"/>
              <a:t>Ярмолюк</a:t>
            </a:r>
            <a:r>
              <a:rPr lang="uk-UA" dirty="0" smtClean="0"/>
              <a:t> Анастасія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369032"/>
            <a:ext cx="7467600" cy="4889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Лісові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далі</a:t>
            </a:r>
            <a:r>
              <a:rPr lang="ru-RU" sz="2800" dirty="0" smtClean="0"/>
              <a:t>»,1884</a:t>
            </a:r>
            <a:endParaRPr lang="ru-RU" sz="2800" dirty="0"/>
          </a:p>
        </p:txBody>
      </p:sp>
      <p:pic>
        <p:nvPicPr>
          <p:cNvPr id="4" name="Содержимое 3" descr="800px-Iwan_Iwanowitsch_Schischkin_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3509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571480"/>
            <a:ext cx="8358246" cy="55721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1071546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"</a:t>
            </a:r>
            <a:r>
              <a:rPr lang="ru-RU" sz="2800" i="1" dirty="0" err="1" smtClean="0"/>
              <a:t>Іван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Шишкін</a:t>
            </a:r>
            <a:r>
              <a:rPr lang="ru-RU" sz="2800" i="1" dirty="0" smtClean="0"/>
              <a:t> нас просто </a:t>
            </a:r>
            <a:r>
              <a:rPr lang="ru-RU" sz="2800" i="1" dirty="0" err="1" smtClean="0"/>
              <a:t>дивує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своїми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пізнаннями</a:t>
            </a:r>
            <a:r>
              <a:rPr lang="ru-RU" sz="2800" i="1" dirty="0" smtClean="0"/>
              <a:t>... І коли </a:t>
            </a:r>
            <a:r>
              <a:rPr lang="ru-RU" sz="2800" i="1" dirty="0" err="1" smtClean="0"/>
              <a:t>він</a:t>
            </a:r>
            <a:r>
              <a:rPr lang="ru-RU" sz="2800" i="1" dirty="0" smtClean="0"/>
              <a:t> перед натурою, то точно у </a:t>
            </a:r>
            <a:r>
              <a:rPr lang="ru-RU" sz="2800" i="1" dirty="0" err="1" smtClean="0"/>
              <a:t>своїй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стихії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отут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сміливий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спритний</a:t>
            </a:r>
            <a:r>
              <a:rPr lang="ru-RU" sz="2800" i="1" dirty="0" smtClean="0"/>
              <a:t>, не </a:t>
            </a:r>
            <a:r>
              <a:rPr lang="ru-RU" sz="2800" i="1" dirty="0" err="1" smtClean="0"/>
              <a:t>замислюється</a:t>
            </a:r>
            <a:r>
              <a:rPr lang="ru-RU" sz="2800" i="1" dirty="0" smtClean="0"/>
              <a:t>, як,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чому</a:t>
            </a:r>
            <a:r>
              <a:rPr lang="ru-RU" sz="2800" i="1" dirty="0" smtClean="0"/>
              <a:t>... тут </a:t>
            </a:r>
            <a:r>
              <a:rPr lang="ru-RU" sz="2800" i="1" dirty="0" err="1" smtClean="0"/>
              <a:t>він</a:t>
            </a:r>
            <a:r>
              <a:rPr lang="ru-RU" sz="2800" i="1" dirty="0" smtClean="0"/>
              <a:t> усе </a:t>
            </a:r>
            <a:r>
              <a:rPr lang="ru-RU" sz="2800" i="1" dirty="0" err="1" smtClean="0"/>
              <a:t>знає</a:t>
            </a:r>
            <a:r>
              <a:rPr lang="ru-RU" sz="2800" i="1" dirty="0" smtClean="0"/>
              <a:t>, я думаю,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єдина</a:t>
            </a:r>
            <a:r>
              <a:rPr lang="ru-RU" sz="2800" i="1" dirty="0" smtClean="0"/>
              <a:t> у нас </a:t>
            </a:r>
            <a:r>
              <a:rPr lang="ru-RU" sz="2800" i="1" dirty="0" err="1" smtClean="0"/>
              <a:t>людина</a:t>
            </a:r>
            <a:r>
              <a:rPr lang="ru-RU" sz="2800" i="1" dirty="0" smtClean="0"/>
              <a:t>, яка </a:t>
            </a:r>
            <a:r>
              <a:rPr lang="ru-RU" sz="2800" i="1" dirty="0" err="1" smtClean="0"/>
              <a:t>знає</a:t>
            </a:r>
            <a:r>
              <a:rPr lang="ru-RU" sz="2800" i="1" dirty="0" smtClean="0"/>
              <a:t> природу </a:t>
            </a:r>
            <a:r>
              <a:rPr lang="ru-RU" sz="2800" i="1" dirty="0" err="1" smtClean="0"/>
              <a:t>вченим</a:t>
            </a:r>
            <a:r>
              <a:rPr lang="ru-RU" sz="2800" i="1" dirty="0" smtClean="0"/>
              <a:t> образом... </a:t>
            </a:r>
            <a:r>
              <a:rPr lang="ru-RU" sz="2800" i="1" dirty="0" err="1" smtClean="0"/>
              <a:t>Шишкін</a:t>
            </a:r>
            <a:r>
              <a:rPr lang="ru-RU" sz="2800" i="1" dirty="0" smtClean="0"/>
              <a:t> - </a:t>
            </a:r>
            <a:r>
              <a:rPr lang="ru-RU" sz="2800" i="1" dirty="0" err="1" smtClean="0"/>
              <a:t>верстовий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стовп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розвитку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російського</a:t>
            </a:r>
            <a:r>
              <a:rPr lang="ru-RU" sz="2800" i="1" dirty="0" smtClean="0"/>
              <a:t> пейзажу, </a:t>
            </a:r>
            <a:r>
              <a:rPr lang="ru-RU" sz="2800" i="1" dirty="0" err="1" smtClean="0"/>
              <a:t>це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людина-школа</a:t>
            </a:r>
            <a:r>
              <a:rPr lang="ru-RU" sz="2800" i="1" dirty="0" smtClean="0"/>
              <a:t>".</a:t>
            </a:r>
          </a:p>
          <a:p>
            <a:endParaRPr lang="uk-UA" sz="2800" i="1" dirty="0" smtClean="0"/>
          </a:p>
          <a:p>
            <a:r>
              <a:rPr lang="uk-UA" sz="2800" i="1" dirty="0" smtClean="0"/>
              <a:t>                                                   - І.М. </a:t>
            </a:r>
            <a:r>
              <a:rPr lang="uk-UA" sz="2800" i="1" dirty="0" err="1" smtClean="0"/>
              <a:t>Крамськой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7px-Иван_Шишкин_На_опушке_соснового_леса_1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43372" cy="6251586"/>
          </a:xfrm>
        </p:spPr>
      </p:pic>
      <p:sp>
        <p:nvSpPr>
          <p:cNvPr id="5" name="TextBox 4"/>
          <p:cNvSpPr txBox="1"/>
          <p:nvPr/>
        </p:nvSpPr>
        <p:spPr>
          <a:xfrm>
            <a:off x="0" y="6357958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«На </a:t>
            </a:r>
            <a:r>
              <a:rPr lang="ru-RU" dirty="0" err="1" smtClean="0"/>
              <a:t>узліссі</a:t>
            </a:r>
            <a:r>
              <a:rPr lang="ru-RU" dirty="0" smtClean="0"/>
              <a:t> соснового </a:t>
            </a:r>
            <a:r>
              <a:rPr lang="ru-RU" dirty="0" err="1" smtClean="0"/>
              <a:t>лісу</a:t>
            </a:r>
            <a:r>
              <a:rPr lang="ru-RU" dirty="0" smtClean="0"/>
              <a:t>»,1882</a:t>
            </a:r>
            <a:endParaRPr lang="ru-RU" dirty="0"/>
          </a:p>
        </p:txBody>
      </p:sp>
      <p:pic>
        <p:nvPicPr>
          <p:cNvPr id="6" name="Рисунок 5" descr="418px-Shishkin_na_severe_diko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44" y="0"/>
            <a:ext cx="4429156" cy="6215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6314" y="635795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дикій</a:t>
            </a:r>
            <a:r>
              <a:rPr lang="ru-RU" dirty="0" smtClean="0"/>
              <a:t>…», 1891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Иван_Шишкин_После_шторма_в_Мери-Хови_1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5975" cy="5572140"/>
          </a:xfrm>
        </p:spPr>
      </p:pic>
      <p:sp>
        <p:nvSpPr>
          <p:cNvPr id="5" name="TextBox 4"/>
          <p:cNvSpPr txBox="1"/>
          <p:nvPr/>
        </p:nvSpPr>
        <p:spPr>
          <a:xfrm>
            <a:off x="0" y="57150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шторму в </a:t>
            </a:r>
            <a:r>
              <a:rPr lang="ru-RU" sz="3200" dirty="0" err="1" smtClean="0"/>
              <a:t>Мері-Хові</a:t>
            </a:r>
            <a:r>
              <a:rPr lang="ru-RU" sz="3200" dirty="0" smtClean="0"/>
              <a:t>», 1891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Берёзовый_л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544" cy="5786454"/>
          </a:xfrm>
        </p:spPr>
      </p:pic>
      <p:sp>
        <p:nvSpPr>
          <p:cNvPr id="5" name="TextBox 4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Березовий</a:t>
            </a:r>
            <a:r>
              <a:rPr lang="ru-RU" sz="3200" dirty="0" smtClean="0"/>
              <a:t> </a:t>
            </a:r>
            <a:r>
              <a:rPr lang="ru-RU" sz="3200" dirty="0" err="1" smtClean="0"/>
              <a:t>ліс</a:t>
            </a:r>
            <a:r>
              <a:rPr lang="ru-RU" sz="3200" dirty="0" smtClean="0"/>
              <a:t>», 1871</a:t>
            </a:r>
            <a:endParaRPr lang="ru-RU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71480"/>
            <a:ext cx="8501122" cy="57864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715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"</a:t>
            </a:r>
            <a:r>
              <a:rPr lang="ru-RU" sz="2400" i="1" dirty="0" err="1" smtClean="0"/>
              <a:t>Голосніше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всіх</a:t>
            </a:r>
            <a:r>
              <a:rPr lang="ru-RU" sz="2400" i="1" dirty="0" smtClean="0"/>
              <a:t>, - </a:t>
            </a:r>
            <a:r>
              <a:rPr lang="ru-RU" sz="2400" i="1" dirty="0" err="1" smtClean="0"/>
              <a:t>згадує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Рєпін</a:t>
            </a:r>
            <a:r>
              <a:rPr lang="ru-RU" sz="2400" i="1" dirty="0" smtClean="0"/>
              <a:t>, - </a:t>
            </a:r>
            <a:r>
              <a:rPr lang="ru-RU" sz="2400" i="1" dirty="0" err="1" smtClean="0"/>
              <a:t>лунав</a:t>
            </a:r>
            <a:r>
              <a:rPr lang="ru-RU" sz="2400" i="1" dirty="0" smtClean="0"/>
              <a:t> голос </a:t>
            </a:r>
            <a:r>
              <a:rPr lang="ru-RU" sz="2400" i="1" dirty="0" err="1" smtClean="0"/>
              <a:t>богатиря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Івана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Шишкіна</a:t>
            </a:r>
            <a:r>
              <a:rPr lang="ru-RU" sz="2400" i="1" dirty="0" smtClean="0"/>
              <a:t>; як </a:t>
            </a:r>
            <a:r>
              <a:rPr lang="ru-RU" sz="2400" i="1" dirty="0" err="1" smtClean="0"/>
              <a:t>зелений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могутній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ліс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він</a:t>
            </a:r>
            <a:r>
              <a:rPr lang="ru-RU" sz="2400" i="1" dirty="0" smtClean="0"/>
              <a:t> заражав </a:t>
            </a:r>
            <a:r>
              <a:rPr lang="ru-RU" sz="2400" i="1" dirty="0" err="1" smtClean="0"/>
              <a:t>усіх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здоров'ям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веселощами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гарним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апетитом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правдивою </a:t>
            </a:r>
            <a:r>
              <a:rPr lang="ru-RU" sz="2400" i="1" dirty="0" err="1" smtClean="0"/>
              <a:t>російською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мовою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Чимало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намалював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він</a:t>
            </a:r>
            <a:r>
              <a:rPr lang="ru-RU" sz="2400" i="1" dirty="0" smtClean="0"/>
              <a:t> пером на </a:t>
            </a:r>
            <a:r>
              <a:rPr lang="ru-RU" sz="2400" i="1" dirty="0" err="1" smtClean="0"/>
              <a:t>цих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вечорах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чудових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малюнків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Публіка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бувало</a:t>
            </a:r>
            <a:r>
              <a:rPr lang="ru-RU" sz="2400" i="1" dirty="0" smtClean="0"/>
              <a:t>, ойкала за </a:t>
            </a:r>
            <a:r>
              <a:rPr lang="ru-RU" sz="2400" i="1" dirty="0" err="1" smtClean="0"/>
              <a:t>його</a:t>
            </a:r>
            <a:r>
              <a:rPr lang="ru-RU" sz="2400" i="1" dirty="0" smtClean="0"/>
              <a:t> спиною, коли </a:t>
            </a:r>
            <a:r>
              <a:rPr lang="ru-RU" sz="2400" i="1" dirty="0" err="1" smtClean="0"/>
              <a:t>він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своїми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могутніми</a:t>
            </a:r>
            <a:r>
              <a:rPr lang="ru-RU" sz="2400" i="1" dirty="0" smtClean="0"/>
              <a:t> лапами </a:t>
            </a:r>
            <a:r>
              <a:rPr lang="ru-RU" sz="2400" i="1" dirty="0" err="1" smtClean="0"/>
              <a:t>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корявими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роботи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пальцями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почне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затирати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блискучий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малюнок</a:t>
            </a:r>
            <a:r>
              <a:rPr lang="ru-RU" sz="2400" i="1" dirty="0" smtClean="0"/>
              <a:t>, а </a:t>
            </a:r>
            <a:r>
              <a:rPr lang="ru-RU" sz="2400" i="1" dirty="0" err="1" smtClean="0"/>
              <a:t>малюнок</a:t>
            </a:r>
            <a:r>
              <a:rPr lang="ru-RU" sz="2400" i="1" dirty="0" smtClean="0"/>
              <a:t> точно чудом </a:t>
            </a:r>
            <a:r>
              <a:rPr lang="ru-RU" sz="2400" i="1" dirty="0" err="1" smtClean="0"/>
              <a:t>або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чарівництвом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яким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такого грубого </a:t>
            </a:r>
            <a:r>
              <a:rPr lang="ru-RU" sz="2400" i="1" dirty="0" err="1" smtClean="0"/>
              <a:t>поводження</a:t>
            </a:r>
            <a:r>
              <a:rPr lang="ru-RU" sz="2400" i="1" dirty="0" smtClean="0"/>
              <a:t> автора </a:t>
            </a:r>
            <a:r>
              <a:rPr lang="ru-RU" sz="2400" i="1" dirty="0" err="1" smtClean="0"/>
              <a:t>виходить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витонченим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блискучим</a:t>
            </a:r>
            <a:r>
              <a:rPr lang="ru-RU" sz="2400" i="1" dirty="0" smtClean="0"/>
              <a:t>".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Ro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624" cy="5214950"/>
          </a:xfrm>
        </p:spPr>
      </p:pic>
      <p:sp>
        <p:nvSpPr>
          <p:cNvPr id="5" name="TextBox 4"/>
          <p:cNvSpPr txBox="1"/>
          <p:nvPr/>
        </p:nvSpPr>
        <p:spPr>
          <a:xfrm>
            <a:off x="0" y="54292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«Жито», 1878</a:t>
            </a: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Poles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63540"/>
          </a:xfrm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«</a:t>
            </a:r>
            <a:r>
              <a:rPr lang="ru-RU" sz="4000" dirty="0" err="1" smtClean="0"/>
              <a:t>Полісся</a:t>
            </a:r>
            <a:r>
              <a:rPr lang="ru-RU" sz="4000" dirty="0" smtClean="0"/>
              <a:t>», 1884</a:t>
            </a:r>
            <a:endParaRPr lang="ru-RU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Творча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діяльність</a:t>
            </a:r>
            <a:r>
              <a:rPr lang="ru-RU" sz="3200" dirty="0" smtClean="0"/>
              <a:t> художника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завершена </a:t>
            </a:r>
            <a:r>
              <a:rPr lang="ru-RU" sz="3200" dirty="0" err="1" smtClean="0"/>
              <a:t>величною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композицією</a:t>
            </a:r>
            <a:r>
              <a:rPr lang="ru-RU" sz="3200" dirty="0" smtClean="0"/>
              <a:t> "</a:t>
            </a:r>
            <a:r>
              <a:rPr lang="ru-RU" sz="3200" dirty="0" err="1" smtClean="0"/>
              <a:t>Корабельний</a:t>
            </a:r>
            <a:r>
              <a:rPr lang="ru-RU" sz="3200" dirty="0" smtClean="0"/>
              <a:t> гай"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4" name="Содержимое 3" descr="korabelny_g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643866" cy="5324675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477" y="1928802"/>
            <a:ext cx="574689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 </a:t>
            </a:r>
          </a:p>
          <a:p>
            <a:pPr algn="ctr"/>
            <a:r>
              <a:rPr lang="uk-UA" sz="1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увагу!</a:t>
            </a:r>
            <a:endParaRPr lang="ru-RU" sz="1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354331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Російський</a:t>
            </a:r>
            <a:r>
              <a:rPr lang="ru-RU" i="1" dirty="0" smtClean="0"/>
              <a:t> художник-пейзажист, </a:t>
            </a:r>
            <a:r>
              <a:rPr lang="ru-RU" i="1" dirty="0" err="1" smtClean="0"/>
              <a:t>якого</a:t>
            </a:r>
            <a:r>
              <a:rPr lang="ru-RU" i="1" dirty="0" smtClean="0"/>
              <a:t> </a:t>
            </a:r>
            <a:r>
              <a:rPr lang="ru-RU" i="1" dirty="0" err="1" smtClean="0"/>
              <a:t>називали</a:t>
            </a:r>
            <a:r>
              <a:rPr lang="ru-RU" i="1" dirty="0" smtClean="0"/>
              <a:t> "</a:t>
            </a:r>
            <a:r>
              <a:rPr lang="ru-RU" i="1" dirty="0" err="1" smtClean="0"/>
              <a:t>лісовим</a:t>
            </a:r>
            <a:r>
              <a:rPr lang="ru-RU" i="1" dirty="0" smtClean="0"/>
              <a:t> </a:t>
            </a:r>
            <a:r>
              <a:rPr lang="ru-RU" i="1" dirty="0" err="1" smtClean="0"/>
              <a:t>богатирем-художником</a:t>
            </a:r>
            <a:r>
              <a:rPr lang="ru-RU" i="1" dirty="0" smtClean="0"/>
              <a:t>", "</a:t>
            </a:r>
            <a:r>
              <a:rPr lang="ru-RU" i="1" dirty="0" err="1" smtClean="0"/>
              <a:t>старим-лісовиком</a:t>
            </a:r>
            <a:r>
              <a:rPr lang="ru-RU" i="1" dirty="0" smtClean="0"/>
              <a:t>" </a:t>
            </a:r>
            <a:r>
              <a:rPr lang="ru-RU" i="1" dirty="0" err="1" smtClean="0"/>
              <a:t>і</a:t>
            </a:r>
            <a:r>
              <a:rPr lang="ru-RU" i="1" dirty="0" smtClean="0"/>
              <a:t> "царем </a:t>
            </a:r>
            <a:r>
              <a:rPr lang="ru-RU" i="1" dirty="0" err="1" smtClean="0"/>
              <a:t>лісу</a:t>
            </a:r>
            <a:r>
              <a:rPr lang="ru-RU" i="1" dirty="0" smtClean="0"/>
              <a:t>".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популярність</a:t>
            </a:r>
            <a:r>
              <a:rPr lang="ru-RU" i="1" dirty="0" smtClean="0"/>
              <a:t> - при </a:t>
            </a:r>
            <a:r>
              <a:rPr lang="ru-RU" i="1" dirty="0" err="1" smtClean="0"/>
              <a:t>всій</a:t>
            </a:r>
            <a:r>
              <a:rPr lang="ru-RU" i="1" dirty="0" smtClean="0"/>
              <a:t> </a:t>
            </a:r>
            <a:r>
              <a:rPr lang="ru-RU" i="1" dirty="0" err="1" smtClean="0"/>
              <a:t>суспільній</a:t>
            </a:r>
            <a:r>
              <a:rPr lang="ru-RU" i="1" dirty="0" smtClean="0"/>
              <a:t> </a:t>
            </a:r>
            <a:r>
              <a:rPr lang="ru-RU" i="1" dirty="0" err="1" smtClean="0"/>
              <a:t>нейтральності</a:t>
            </a:r>
            <a:r>
              <a:rPr lang="ru-RU" i="1" dirty="0" smtClean="0"/>
              <a:t> пейзажного жанру - </a:t>
            </a:r>
            <a:r>
              <a:rPr lang="ru-RU" i="1" dirty="0" err="1" smtClean="0"/>
              <a:t>воістину</a:t>
            </a:r>
            <a:r>
              <a:rPr lang="ru-RU" i="1" dirty="0" smtClean="0"/>
              <a:t> легендарна.</a:t>
            </a:r>
            <a:endParaRPr lang="ru-RU" dirty="0"/>
          </a:p>
        </p:txBody>
      </p:sp>
      <p:pic>
        <p:nvPicPr>
          <p:cNvPr id="4" name="Рисунок 3" descr="1310766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286124"/>
            <a:ext cx="2508978" cy="3381372"/>
          </a:xfrm>
          <a:prstGeom prst="rect">
            <a:avLst/>
          </a:prstGeom>
        </p:spPr>
      </p:pic>
      <p:pic>
        <p:nvPicPr>
          <p:cNvPr id="5" name="Рисунок 4" descr="sos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928934"/>
            <a:ext cx="2571768" cy="3832105"/>
          </a:xfrm>
          <a:prstGeom prst="rect">
            <a:avLst/>
          </a:prstGeom>
        </p:spPr>
      </p:pic>
      <p:pic>
        <p:nvPicPr>
          <p:cNvPr id="6" name="Рисунок 5" descr="lisova_gluho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49" y="2928934"/>
            <a:ext cx="2651765" cy="382466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214290"/>
            <a:ext cx="5072066" cy="6643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/>
              <a:t>    </a:t>
            </a:r>
            <a:r>
              <a:rPr lang="vi-VN" b="1" dirty="0" smtClean="0"/>
              <a:t>Іван Іванович Шишкін</a:t>
            </a:r>
            <a:r>
              <a:rPr lang="vi-VN" dirty="0" smtClean="0"/>
              <a:t> (*13 (25</a:t>
            </a:r>
            <a:r>
              <a:rPr lang="uk-UA" dirty="0" smtClean="0"/>
              <a:t>)</a:t>
            </a:r>
            <a:r>
              <a:rPr lang="vi-VN" dirty="0" smtClean="0"/>
              <a:t> січня 1832 — †8 (20) березня 1898) — російський художник-пейзажист, живописець, рисувальник і гравер-аквафортист. Академік (1865), професор (1873), керівник пейзажної майстерні (1894–1895) Академії Мистецтв. Засновник товариства пересувних художніх виставок.</a:t>
            </a:r>
            <a:endParaRPr lang="ru-RU" dirty="0"/>
          </a:p>
        </p:txBody>
      </p:sp>
      <p:pic>
        <p:nvPicPr>
          <p:cNvPr id="4" name="Рисунок 3" descr="432px-Ivan_Shishkin_resto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6735" y="500042"/>
            <a:ext cx="4247265" cy="588914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В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Шишкіна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нелегка </a:t>
            </a:r>
            <a:r>
              <a:rPr lang="ru-RU" dirty="0" err="1" smtClean="0"/>
              <a:t>особиста</a:t>
            </a:r>
            <a:r>
              <a:rPr lang="ru-RU" dirty="0" smtClean="0"/>
              <a:t> доля.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женився</a:t>
            </a:r>
            <a:r>
              <a:rPr lang="ru-RU" dirty="0" smtClean="0"/>
              <a:t> по </a:t>
            </a:r>
            <a:r>
              <a:rPr lang="ru-RU" dirty="0" err="1" smtClean="0"/>
              <a:t>любові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 смерть унесла </a:t>
            </a:r>
            <a:r>
              <a:rPr lang="ru-RU" dirty="0" err="1" smtClean="0"/>
              <a:t>коханих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.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вмирали</a:t>
            </a:r>
            <a:r>
              <a:rPr lang="ru-RU" dirty="0" smtClean="0"/>
              <a:t> сини. Але </a:t>
            </a:r>
            <a:r>
              <a:rPr lang="ru-RU" dirty="0" err="1" smtClean="0"/>
              <a:t>ніколи</a:t>
            </a:r>
            <a:r>
              <a:rPr lang="ru-RU" dirty="0" smtClean="0"/>
              <a:t> художник не дозволяв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переносити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важкий</a:t>
            </a:r>
            <a:r>
              <a:rPr lang="ru-RU" dirty="0" smtClean="0"/>
              <a:t> стан на природу.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у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 smtClean="0"/>
              <a:t>розумінні</a:t>
            </a:r>
            <a:r>
              <a:rPr lang="ru-RU" dirty="0" smtClean="0"/>
              <a:t> слова </a:t>
            </a:r>
            <a:r>
              <a:rPr lang="ru-RU" dirty="0" err="1" smtClean="0"/>
              <a:t>епічним</a:t>
            </a:r>
            <a:r>
              <a:rPr lang="ru-RU" dirty="0" smtClean="0"/>
              <a:t> </a:t>
            </a:r>
            <a:r>
              <a:rPr lang="ru-RU" dirty="0" err="1" smtClean="0"/>
              <a:t>поетом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5857884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пейзажистів</a:t>
            </a:r>
            <a:r>
              <a:rPr lang="ru-RU" dirty="0" smtClean="0"/>
              <a:t> </a:t>
            </a:r>
            <a:r>
              <a:rPr lang="ru-RU" dirty="0" err="1" smtClean="0"/>
              <a:t>Шишкіну</a:t>
            </a:r>
            <a:r>
              <a:rPr lang="ru-RU" dirty="0" smtClean="0"/>
              <a:t>, </a:t>
            </a:r>
            <a:r>
              <a:rPr lang="ru-RU" dirty="0" err="1" smtClean="0"/>
              <a:t>безперечно</a:t>
            </a:r>
            <a:r>
              <a:rPr lang="ru-RU" dirty="0" smtClean="0"/>
              <a:t>,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найсильнішого</a:t>
            </a:r>
            <a:r>
              <a:rPr lang="ru-RU" dirty="0" smtClean="0"/>
              <a:t> художника.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дивним</a:t>
            </a:r>
            <a:r>
              <a:rPr lang="ru-RU" dirty="0" smtClean="0"/>
              <a:t> </a:t>
            </a:r>
            <a:r>
              <a:rPr lang="ru-RU" dirty="0" err="1" smtClean="0"/>
              <a:t>знавцем</a:t>
            </a:r>
            <a:r>
              <a:rPr lang="ru-RU" dirty="0" smtClean="0"/>
              <a:t> </a:t>
            </a:r>
            <a:r>
              <a:rPr lang="ru-RU" dirty="0" err="1" smtClean="0"/>
              <a:t>рослинних</a:t>
            </a:r>
            <a:r>
              <a:rPr lang="ru-RU" dirty="0" smtClean="0"/>
              <a:t> форм,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відтворює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тонким </a:t>
            </a:r>
            <a:r>
              <a:rPr lang="ru-RU" dirty="0" err="1" smtClean="0"/>
              <a:t>розумінням</a:t>
            </a:r>
            <a:r>
              <a:rPr lang="ru-RU" dirty="0" smtClean="0"/>
              <a:t> як </a:t>
            </a:r>
            <a:r>
              <a:rPr lang="ru-RU" dirty="0" err="1" smtClean="0"/>
              <a:t>загального</a:t>
            </a:r>
            <a:r>
              <a:rPr lang="ru-RU" dirty="0" smtClean="0"/>
              <a:t> характеру,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відмінностей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породи дерев, </a:t>
            </a:r>
            <a:r>
              <a:rPr lang="ru-RU" dirty="0" err="1" smtClean="0"/>
              <a:t>кущів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трав. </a:t>
            </a:r>
            <a:r>
              <a:rPr lang="ru-RU" dirty="0" err="1" smtClean="0"/>
              <a:t>Брався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за </a:t>
            </a:r>
            <a:r>
              <a:rPr lang="ru-RU" dirty="0" err="1" smtClean="0"/>
              <a:t>зображення</a:t>
            </a:r>
            <a:r>
              <a:rPr lang="ru-RU" dirty="0" smtClean="0"/>
              <a:t> соснового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ялинового</a:t>
            </a:r>
            <a:r>
              <a:rPr lang="ru-RU" dirty="0" smtClean="0"/>
              <a:t> </a:t>
            </a:r>
            <a:r>
              <a:rPr lang="ru-RU" dirty="0" err="1" smtClean="0"/>
              <a:t>лісу</a:t>
            </a:r>
            <a:r>
              <a:rPr lang="ru-RU" dirty="0" smtClean="0"/>
              <a:t>, </a:t>
            </a:r>
            <a:r>
              <a:rPr lang="ru-RU" dirty="0" err="1" smtClean="0"/>
              <a:t>окремі</a:t>
            </a:r>
            <a:r>
              <a:rPr lang="ru-RU" dirty="0" smtClean="0"/>
              <a:t> сосни та </a:t>
            </a:r>
            <a:r>
              <a:rPr lang="ru-RU" dirty="0" err="1" smtClean="0"/>
              <a:t>ялини</a:t>
            </a:r>
            <a:r>
              <a:rPr lang="ru-RU" dirty="0" smtClean="0"/>
              <a:t>, точно так само,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, </a:t>
            </a:r>
            <a:r>
              <a:rPr lang="ru-RU" dirty="0" err="1" smtClean="0"/>
              <a:t>отримували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свою </a:t>
            </a:r>
            <a:r>
              <a:rPr lang="ru-RU" dirty="0" err="1" smtClean="0"/>
              <a:t>справжню</a:t>
            </a:r>
            <a:r>
              <a:rPr lang="ru-RU" dirty="0" smtClean="0"/>
              <a:t> </a:t>
            </a:r>
            <a:r>
              <a:rPr lang="ru-RU" dirty="0" err="1" smtClean="0"/>
              <a:t>фізіономію</a:t>
            </a:r>
            <a:r>
              <a:rPr lang="ru-RU" dirty="0" smtClean="0"/>
              <a:t>, без </a:t>
            </a:r>
            <a:r>
              <a:rPr lang="ru-RU" dirty="0" err="1" smtClean="0"/>
              <a:t>жодних</a:t>
            </a:r>
            <a:r>
              <a:rPr lang="ru-RU" dirty="0" smtClean="0"/>
              <a:t> прикрас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применшення</a:t>
            </a:r>
            <a:r>
              <a:rPr lang="ru-RU" dirty="0" smtClean="0"/>
              <a:t>, — той вид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тими</a:t>
            </a:r>
            <a:r>
              <a:rPr lang="ru-RU" dirty="0" smtClean="0"/>
              <a:t> </a:t>
            </a:r>
            <a:r>
              <a:rPr lang="ru-RU" dirty="0" err="1" smtClean="0"/>
              <a:t>подробицями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пояснюються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обумовлюються</a:t>
            </a:r>
            <a:r>
              <a:rPr lang="ru-RU" dirty="0" smtClean="0"/>
              <a:t> </a:t>
            </a:r>
            <a:r>
              <a:rPr lang="ru-RU" dirty="0" err="1" smtClean="0"/>
              <a:t>ґрунтом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кліматом</a:t>
            </a:r>
            <a:r>
              <a:rPr lang="ru-RU" dirty="0" smtClean="0"/>
              <a:t>, де художник </a:t>
            </a:r>
            <a:r>
              <a:rPr lang="ru-RU" dirty="0" err="1" smtClean="0"/>
              <a:t>змушував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рости</a:t>
            </a:r>
            <a:r>
              <a:rPr lang="ru-RU" dirty="0" smtClean="0"/>
              <a:t>. </a:t>
            </a:r>
            <a:r>
              <a:rPr lang="ru-RU" dirty="0" err="1" smtClean="0"/>
              <a:t>Зображував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 дуби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берези</a:t>
            </a:r>
            <a:r>
              <a:rPr lang="ru-RU" dirty="0" smtClean="0"/>
              <a:t>, вони брали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донезмоги</a:t>
            </a:r>
            <a:r>
              <a:rPr lang="ru-RU" dirty="0" smtClean="0"/>
              <a:t> </a:t>
            </a:r>
            <a:r>
              <a:rPr lang="ru-RU" dirty="0" err="1" smtClean="0"/>
              <a:t>правдиві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в </a:t>
            </a:r>
            <a:r>
              <a:rPr lang="ru-RU" dirty="0" err="1" smtClean="0"/>
              <a:t>листі</a:t>
            </a:r>
            <a:r>
              <a:rPr lang="ru-RU" dirty="0" smtClean="0"/>
              <a:t>, </a:t>
            </a:r>
            <a:r>
              <a:rPr lang="ru-RU" dirty="0" err="1" smtClean="0"/>
              <a:t>гілках</a:t>
            </a:r>
            <a:r>
              <a:rPr lang="ru-RU" dirty="0" smtClean="0"/>
              <a:t>, </a:t>
            </a:r>
            <a:r>
              <a:rPr lang="ru-RU" dirty="0" err="1" smtClean="0"/>
              <a:t>стовбурах</a:t>
            </a:r>
            <a:r>
              <a:rPr lang="ru-RU" dirty="0" smtClean="0"/>
              <a:t>, </a:t>
            </a:r>
            <a:r>
              <a:rPr lang="ru-RU" dirty="0" err="1" smtClean="0"/>
              <a:t>корінні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подробицях</a:t>
            </a:r>
            <a:r>
              <a:rPr lang="ru-RU" dirty="0" smtClean="0"/>
              <a:t>. Сама </a:t>
            </a:r>
            <a:r>
              <a:rPr lang="ru-RU" dirty="0" err="1" smtClean="0"/>
              <a:t>місцевість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деревами — </a:t>
            </a:r>
            <a:r>
              <a:rPr lang="ru-RU" dirty="0" err="1" smtClean="0"/>
              <a:t>каміння</a:t>
            </a:r>
            <a:r>
              <a:rPr lang="ru-RU" dirty="0" smtClean="0"/>
              <a:t>, </a:t>
            </a:r>
            <a:r>
              <a:rPr lang="ru-RU" dirty="0" err="1" smtClean="0"/>
              <a:t>пісок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глина, </a:t>
            </a:r>
            <a:r>
              <a:rPr lang="ru-RU" dirty="0" err="1" smtClean="0"/>
              <a:t>нерівності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порослі</a:t>
            </a:r>
            <a:r>
              <a:rPr lang="ru-RU" dirty="0" smtClean="0"/>
              <a:t> </a:t>
            </a:r>
            <a:r>
              <a:rPr lang="ru-RU" dirty="0" err="1" smtClean="0"/>
              <a:t>папороттю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лісовими</a:t>
            </a:r>
            <a:r>
              <a:rPr lang="ru-RU" dirty="0" smtClean="0"/>
              <a:t> травами, </a:t>
            </a:r>
            <a:r>
              <a:rPr lang="ru-RU" dirty="0" err="1" smtClean="0"/>
              <a:t>сухе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, </a:t>
            </a:r>
            <a:r>
              <a:rPr lang="ru-RU" dirty="0" err="1" smtClean="0"/>
              <a:t>хмиз</a:t>
            </a:r>
            <a:r>
              <a:rPr lang="ru-RU" dirty="0" smtClean="0"/>
              <a:t>, сушняк та </a:t>
            </a:r>
            <a:r>
              <a:rPr lang="ru-RU" dirty="0" err="1" smtClean="0"/>
              <a:t>інше</a:t>
            </a:r>
            <a:r>
              <a:rPr lang="ru-RU" dirty="0" smtClean="0"/>
              <a:t> — </a:t>
            </a:r>
            <a:r>
              <a:rPr lang="ru-RU" dirty="0" err="1" smtClean="0"/>
              <a:t>отримували</a:t>
            </a:r>
            <a:r>
              <a:rPr lang="ru-RU" dirty="0" smtClean="0"/>
              <a:t> в картинах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малюнках</a:t>
            </a:r>
            <a:r>
              <a:rPr lang="ru-RU" dirty="0" smtClean="0"/>
              <a:t> </a:t>
            </a:r>
            <a:r>
              <a:rPr lang="ru-RU" dirty="0" err="1" smtClean="0"/>
              <a:t>Шишкіна</a:t>
            </a:r>
            <a:r>
              <a:rPr lang="ru-RU" dirty="0" smtClean="0"/>
              <a:t> вид </a:t>
            </a:r>
            <a:r>
              <a:rPr lang="ru-RU" dirty="0" err="1" smtClean="0"/>
              <a:t>досконалої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800px-ShishkinII_SosnaNaPeskeR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57166"/>
            <a:ext cx="3156847" cy="2071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04" y="25003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«Сосна на </a:t>
            </a:r>
            <a:r>
              <a:rPr lang="ru-RU" dirty="0" err="1" smtClean="0"/>
              <a:t>піску</a:t>
            </a:r>
            <a:r>
              <a:rPr lang="ru-RU" dirty="0" smtClean="0"/>
              <a:t>», 1884</a:t>
            </a:r>
            <a:endParaRPr lang="ru-RU" dirty="0"/>
          </a:p>
        </p:txBody>
      </p:sp>
      <p:pic>
        <p:nvPicPr>
          <p:cNvPr id="6" name="Рисунок 5" descr="800px-Shishkin_DozVDubLesu_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929066"/>
            <a:ext cx="3180915" cy="1960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6072206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Дощ</a:t>
            </a:r>
            <a:r>
              <a:rPr lang="ru-RU" dirty="0" smtClean="0"/>
              <a:t> в дубовому </a:t>
            </a:r>
            <a:r>
              <a:rPr lang="ru-RU" dirty="0" err="1" smtClean="0"/>
              <a:t>лісі</a:t>
            </a:r>
            <a:r>
              <a:rPr lang="ru-RU" dirty="0" smtClean="0"/>
              <a:t>», 1891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68346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/>
              <a:t>Серед</a:t>
            </a:r>
            <a:r>
              <a:rPr lang="ru-RU" sz="1800" dirty="0" smtClean="0"/>
              <a:t> </a:t>
            </a:r>
            <a:r>
              <a:rPr lang="ru-RU" sz="1800" dirty="0" err="1" smtClean="0"/>
              <a:t>усіх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творів</a:t>
            </a:r>
            <a:r>
              <a:rPr lang="ru-RU" sz="1800" dirty="0" smtClean="0"/>
              <a:t> художника </a:t>
            </a:r>
            <a:r>
              <a:rPr lang="ru-RU" sz="1800" dirty="0" err="1" smtClean="0"/>
              <a:t>найпопулярніша</a:t>
            </a:r>
            <a:r>
              <a:rPr lang="ru-RU" sz="1800" dirty="0" smtClean="0"/>
              <a:t> картина «Ранок у сосновому </a:t>
            </a:r>
            <a:r>
              <a:rPr lang="ru-RU" sz="1800" dirty="0" err="1" smtClean="0"/>
              <a:t>лісі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4" name="Содержимое 3" descr="800px-Utro_v_sosnovom_le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429684" cy="571111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Картина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цікавому</a:t>
            </a:r>
            <a:r>
              <a:rPr lang="ru-RU" dirty="0" smtClean="0"/>
              <a:t> сюжету.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справжньою</a:t>
            </a:r>
            <a:r>
              <a:rPr lang="ru-RU" dirty="0" smtClean="0"/>
              <a:t> </a:t>
            </a:r>
            <a:r>
              <a:rPr lang="ru-RU" dirty="0" err="1" smtClean="0"/>
              <a:t>цінністю</a:t>
            </a:r>
            <a:r>
              <a:rPr lang="ru-RU" dirty="0" smtClean="0"/>
              <a:t> твори </a:t>
            </a:r>
            <a:r>
              <a:rPr lang="ru-RU" dirty="0" err="1" smtClean="0"/>
              <a:t>є</a:t>
            </a:r>
            <a:r>
              <a:rPr lang="ru-RU" dirty="0" smtClean="0"/>
              <a:t> прекрасно </a:t>
            </a:r>
            <a:r>
              <a:rPr lang="ru-RU" dirty="0" err="1" smtClean="0"/>
              <a:t>виражене</a:t>
            </a:r>
            <a:r>
              <a:rPr lang="ru-RU" dirty="0" smtClean="0"/>
              <a:t> стан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побачене</a:t>
            </a:r>
            <a:r>
              <a:rPr lang="ru-RU" dirty="0" smtClean="0"/>
              <a:t> </a:t>
            </a:r>
            <a:r>
              <a:rPr lang="ru-RU" dirty="0" err="1" smtClean="0"/>
              <a:t>митцем</a:t>
            </a:r>
            <a:r>
              <a:rPr lang="ru-RU" dirty="0" smtClean="0"/>
              <a:t> в </a:t>
            </a:r>
            <a:r>
              <a:rPr lang="ru-RU" dirty="0" err="1" smtClean="0"/>
              <a:t>Біловезькій</a:t>
            </a:r>
            <a:r>
              <a:rPr lang="ru-RU" dirty="0" smtClean="0"/>
              <a:t> </a:t>
            </a:r>
            <a:r>
              <a:rPr lang="ru-RU" dirty="0" err="1" smtClean="0"/>
              <a:t>пущі</a:t>
            </a:r>
            <a:r>
              <a:rPr lang="ru-RU" dirty="0" smtClean="0"/>
              <a:t>. Показаний не </a:t>
            </a:r>
            <a:r>
              <a:rPr lang="ru-RU" dirty="0" err="1" smtClean="0"/>
              <a:t>глухий</a:t>
            </a:r>
            <a:r>
              <a:rPr lang="ru-RU" dirty="0" smtClean="0"/>
              <a:t> </a:t>
            </a:r>
            <a:r>
              <a:rPr lang="ru-RU" dirty="0" err="1" smtClean="0"/>
              <a:t>дрімучий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, а </a:t>
            </a:r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пробивається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колони </a:t>
            </a:r>
            <a:r>
              <a:rPr lang="ru-RU" dirty="0" err="1" smtClean="0"/>
              <a:t>велетнів</a:t>
            </a:r>
            <a:r>
              <a:rPr lang="ru-RU" dirty="0" smtClean="0"/>
              <a:t>. </a:t>
            </a:r>
            <a:r>
              <a:rPr lang="ru-RU" dirty="0" err="1" smtClean="0"/>
              <a:t>Відчувається</a:t>
            </a:r>
            <a:r>
              <a:rPr lang="ru-RU" dirty="0" smtClean="0"/>
              <a:t> </a:t>
            </a:r>
            <a:r>
              <a:rPr lang="ru-RU" dirty="0" err="1" smtClean="0"/>
              <a:t>глибина</a:t>
            </a:r>
            <a:r>
              <a:rPr lang="ru-RU" dirty="0" smtClean="0"/>
              <a:t> </a:t>
            </a:r>
            <a:r>
              <a:rPr lang="ru-RU" dirty="0" err="1" smtClean="0"/>
              <a:t>ярів</a:t>
            </a:r>
            <a:r>
              <a:rPr lang="ru-RU" dirty="0" smtClean="0"/>
              <a:t>, </a:t>
            </a:r>
            <a:r>
              <a:rPr lang="ru-RU" dirty="0" err="1" smtClean="0"/>
              <a:t>міць</a:t>
            </a:r>
            <a:r>
              <a:rPr lang="ru-RU" dirty="0" smtClean="0"/>
              <a:t> </a:t>
            </a:r>
            <a:r>
              <a:rPr lang="ru-RU" dirty="0" err="1" smtClean="0"/>
              <a:t>вікових</a:t>
            </a:r>
            <a:r>
              <a:rPr lang="ru-RU" dirty="0" smtClean="0"/>
              <a:t> дерев. І </a:t>
            </a:r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як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боязко</a:t>
            </a:r>
            <a:r>
              <a:rPr lang="ru-RU" dirty="0" smtClean="0"/>
              <a:t> </a:t>
            </a:r>
            <a:r>
              <a:rPr lang="ru-RU" dirty="0" err="1" smtClean="0"/>
              <a:t>заглядає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дрімучий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. </a:t>
            </a:r>
            <a:r>
              <a:rPr lang="ru-RU" dirty="0" err="1" smtClean="0"/>
              <a:t>Відчувають</a:t>
            </a:r>
            <a:r>
              <a:rPr lang="ru-RU" dirty="0" smtClean="0"/>
              <a:t> </a:t>
            </a:r>
            <a:r>
              <a:rPr lang="ru-RU" dirty="0" err="1" smtClean="0"/>
              <a:t>наближення</a:t>
            </a:r>
            <a:r>
              <a:rPr lang="ru-RU" dirty="0" smtClean="0"/>
              <a:t> ранку </a:t>
            </a:r>
            <a:r>
              <a:rPr lang="ru-RU" dirty="0" err="1" smtClean="0"/>
              <a:t>Граються</a:t>
            </a:r>
            <a:r>
              <a:rPr lang="ru-RU" dirty="0" smtClean="0"/>
              <a:t> </a:t>
            </a:r>
            <a:r>
              <a:rPr lang="ru-RU" dirty="0" err="1" smtClean="0"/>
              <a:t>ведмежата</a:t>
            </a:r>
            <a:r>
              <a:rPr lang="ru-RU" dirty="0" smtClean="0"/>
              <a:t>. 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спостерігачами</a:t>
            </a:r>
            <a:r>
              <a:rPr lang="ru-RU" dirty="0" smtClean="0"/>
              <a:t> за дикою природою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мешканцями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</a:t>
            </a:r>
            <a:r>
              <a:rPr lang="ru-RU" dirty="0" err="1" smtClean="0"/>
              <a:t>Шишкіну</a:t>
            </a:r>
            <a:r>
              <a:rPr lang="ru-RU" dirty="0" smtClean="0"/>
              <a:t> </a:t>
            </a:r>
            <a:r>
              <a:rPr lang="ru-RU" dirty="0" err="1" smtClean="0"/>
              <a:t>задум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підказав</a:t>
            </a:r>
            <a:r>
              <a:rPr lang="ru-RU" dirty="0" smtClean="0"/>
              <a:t> </a:t>
            </a:r>
            <a:r>
              <a:rPr lang="ru-RU" dirty="0" err="1" smtClean="0"/>
              <a:t>Савицький</a:t>
            </a:r>
            <a:r>
              <a:rPr lang="ru-RU" dirty="0" smtClean="0"/>
              <a:t>. </a:t>
            </a:r>
            <a:r>
              <a:rPr lang="ru-RU" dirty="0" err="1" smtClean="0"/>
              <a:t>Ведмедів</a:t>
            </a:r>
            <a:r>
              <a:rPr lang="ru-RU" dirty="0" smtClean="0"/>
              <a:t> написав </a:t>
            </a:r>
            <a:r>
              <a:rPr lang="ru-RU" dirty="0" err="1" smtClean="0"/>
              <a:t>Савицький</a:t>
            </a:r>
            <a:r>
              <a:rPr lang="ru-RU" dirty="0" smtClean="0"/>
              <a:t> в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картині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ведмеді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відмінностями</a:t>
            </a:r>
            <a:r>
              <a:rPr lang="ru-RU" dirty="0" smtClean="0"/>
              <a:t> в позах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(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двоє</a:t>
            </a:r>
            <a:r>
              <a:rPr lang="ru-RU" dirty="0" smtClean="0"/>
              <a:t>) </a:t>
            </a:r>
            <a:r>
              <a:rPr lang="ru-RU" dirty="0" err="1" smtClean="0"/>
              <a:t>фігурують</a:t>
            </a:r>
            <a:r>
              <a:rPr lang="ru-RU" dirty="0" smtClean="0"/>
              <a:t> в </a:t>
            </a:r>
            <a:r>
              <a:rPr lang="ru-RU" dirty="0" err="1" smtClean="0"/>
              <a:t>підготовчих</a:t>
            </a:r>
            <a:r>
              <a:rPr lang="ru-RU" dirty="0" smtClean="0"/>
              <a:t> </a:t>
            </a:r>
            <a:r>
              <a:rPr lang="ru-RU" dirty="0" err="1" smtClean="0"/>
              <a:t>малюнках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ескізах</a:t>
            </a:r>
            <a:r>
              <a:rPr lang="ru-RU" dirty="0" smtClean="0"/>
              <a:t>. </a:t>
            </a:r>
            <a:r>
              <a:rPr lang="ru-RU" dirty="0" err="1" smtClean="0"/>
              <a:t>Ведмеді</a:t>
            </a:r>
            <a:r>
              <a:rPr lang="ru-RU" dirty="0" smtClean="0"/>
              <a:t> </a:t>
            </a:r>
            <a:r>
              <a:rPr lang="ru-RU" dirty="0" err="1" smtClean="0"/>
              <a:t>вийшли</a:t>
            </a:r>
            <a:r>
              <a:rPr lang="ru-RU" dirty="0" smtClean="0"/>
              <a:t> у </a:t>
            </a:r>
            <a:r>
              <a:rPr lang="ru-RU" dirty="0" err="1" smtClean="0"/>
              <a:t>Савицького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вдало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розписався</a:t>
            </a:r>
            <a:r>
              <a:rPr lang="ru-RU" dirty="0" smtClean="0"/>
              <a:t> на </a:t>
            </a:r>
            <a:r>
              <a:rPr lang="ru-RU" dirty="0" err="1" smtClean="0"/>
              <a:t>картині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Шишкіним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коли картину </a:t>
            </a:r>
            <a:r>
              <a:rPr lang="ru-RU" dirty="0" err="1" smtClean="0"/>
              <a:t>придбав</a:t>
            </a:r>
            <a:r>
              <a:rPr lang="ru-RU" dirty="0" smtClean="0"/>
              <a:t> Третьяков,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зняв</a:t>
            </a:r>
            <a:r>
              <a:rPr lang="ru-RU" dirty="0" smtClean="0"/>
              <a:t> </a:t>
            </a:r>
            <a:r>
              <a:rPr lang="ru-RU" dirty="0" err="1" smtClean="0"/>
              <a:t>підпис</a:t>
            </a:r>
            <a:r>
              <a:rPr lang="ru-RU" dirty="0" smtClean="0"/>
              <a:t> </a:t>
            </a:r>
            <a:r>
              <a:rPr lang="ru-RU" dirty="0" err="1" smtClean="0"/>
              <a:t>Савіцького</a:t>
            </a:r>
            <a:r>
              <a:rPr lang="ru-RU" dirty="0" smtClean="0"/>
              <a:t>, </a:t>
            </a:r>
            <a:r>
              <a:rPr lang="ru-RU" dirty="0" err="1" smtClean="0"/>
              <a:t>залишивши</a:t>
            </a:r>
            <a:r>
              <a:rPr lang="ru-RU" dirty="0" smtClean="0"/>
              <a:t> авторство за </a:t>
            </a:r>
            <a:r>
              <a:rPr lang="ru-RU" dirty="0" err="1" smtClean="0"/>
              <a:t>Шишкіним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  <a:r>
              <a:rPr lang="ru-RU" b="1" dirty="0" err="1" smtClean="0"/>
              <a:t>Цікаві</a:t>
            </a:r>
            <a:r>
              <a:rPr lang="ru-RU" b="1" dirty="0" smtClean="0"/>
              <a:t> </a:t>
            </a:r>
            <a:r>
              <a:rPr lang="ru-RU" b="1" dirty="0" err="1" smtClean="0"/>
              <a:t>факти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росіян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дану</a:t>
            </a:r>
            <a:r>
              <a:rPr lang="ru-RU" dirty="0" smtClean="0"/>
              <a:t> картину "Три </a:t>
            </a:r>
            <a:r>
              <a:rPr lang="ru-RU" dirty="0" err="1" smtClean="0"/>
              <a:t>ведмеді</a:t>
            </a:r>
            <a:r>
              <a:rPr lang="ru-RU" dirty="0" smtClean="0"/>
              <a:t>",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картині</a:t>
            </a:r>
            <a:r>
              <a:rPr lang="ru-RU" dirty="0" smtClean="0"/>
              <a:t> </a:t>
            </a:r>
            <a:r>
              <a:rPr lang="ru-RU" dirty="0" err="1" smtClean="0"/>
              <a:t>ведмедів</a:t>
            </a:r>
            <a:r>
              <a:rPr lang="ru-RU" dirty="0" smtClean="0"/>
              <a:t> не три, а </a:t>
            </a:r>
            <a:r>
              <a:rPr lang="ru-RU" dirty="0" err="1" smtClean="0"/>
              <a:t>чотири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мабуть</a:t>
            </a:r>
            <a:r>
              <a:rPr lang="ru-RU" dirty="0" smtClean="0"/>
              <a:t>,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СРСР у </a:t>
            </a:r>
            <a:r>
              <a:rPr lang="ru-RU" dirty="0" err="1" smtClean="0"/>
              <a:t>продуктових</a:t>
            </a:r>
            <a:r>
              <a:rPr lang="ru-RU" dirty="0" smtClean="0"/>
              <a:t> магазинах </a:t>
            </a:r>
            <a:r>
              <a:rPr lang="ru-RU" dirty="0" err="1" smtClean="0"/>
              <a:t>продавалися</a:t>
            </a:r>
            <a:r>
              <a:rPr lang="ru-RU" dirty="0" smtClean="0"/>
              <a:t> </a:t>
            </a:r>
            <a:r>
              <a:rPr lang="ru-RU" dirty="0" err="1" smtClean="0"/>
              <a:t>цукерки</a:t>
            </a:r>
            <a:r>
              <a:rPr lang="ru-RU" dirty="0" smtClean="0"/>
              <a:t> "</a:t>
            </a:r>
            <a:r>
              <a:rPr lang="ru-RU" dirty="0" err="1" smtClean="0"/>
              <a:t>Ведмедик</a:t>
            </a:r>
            <a:r>
              <a:rPr lang="ru-RU" dirty="0" smtClean="0"/>
              <a:t> </a:t>
            </a:r>
            <a:r>
              <a:rPr lang="ru-RU" dirty="0" err="1" smtClean="0"/>
              <a:t>клишоногий</a:t>
            </a:r>
            <a:r>
              <a:rPr lang="ru-RU" dirty="0" smtClean="0"/>
              <a:t>"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репродукцією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на фантику, </a:t>
            </a:r>
            <a:r>
              <a:rPr lang="ru-RU" dirty="0" err="1" smtClean="0"/>
              <a:t>які</a:t>
            </a:r>
            <a:r>
              <a:rPr lang="ru-RU" dirty="0" smtClean="0"/>
              <a:t> в </a:t>
            </a:r>
            <a:r>
              <a:rPr lang="ru-RU" dirty="0" err="1" smtClean="0"/>
              <a:t>народі</a:t>
            </a:r>
            <a:r>
              <a:rPr lang="ru-RU" dirty="0" smtClean="0"/>
              <a:t> </a:t>
            </a:r>
            <a:r>
              <a:rPr lang="ru-RU" dirty="0" err="1" smtClean="0"/>
              <a:t>називалися</a:t>
            </a:r>
            <a:r>
              <a:rPr lang="ru-RU" dirty="0" smtClean="0"/>
              <a:t> "Три </a:t>
            </a:r>
            <a:r>
              <a:rPr lang="ru-RU" dirty="0" err="1" smtClean="0"/>
              <a:t>ведмеді</a:t>
            </a:r>
            <a:r>
              <a:rPr lang="ru-RU" dirty="0" smtClean="0"/>
              <a:t>".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помилкове</a:t>
            </a:r>
            <a:r>
              <a:rPr lang="ru-RU" dirty="0" smtClean="0"/>
              <a:t> </a:t>
            </a:r>
            <a:r>
              <a:rPr lang="ru-RU" dirty="0" err="1" smtClean="0"/>
              <a:t>повсякденне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- "Ранок у сосновому бору" ( </a:t>
            </a:r>
            <a:r>
              <a:rPr lang="ru-RU" dirty="0" err="1" smtClean="0"/>
              <a:t>тавтологія</a:t>
            </a:r>
            <a:r>
              <a:rPr lang="ru-RU" dirty="0" smtClean="0"/>
              <a:t>: бор 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сосновий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Iwan_Iwanowitsch_Schischkin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TextBox 4"/>
          <p:cNvSpPr txBox="1"/>
          <p:nvPr/>
        </p:nvSpPr>
        <p:spPr>
          <a:xfrm>
            <a:off x="571472" y="628652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Струмок</a:t>
            </a:r>
            <a:r>
              <a:rPr lang="ru-RU" dirty="0" smtClean="0"/>
              <a:t> в березовому </a:t>
            </a:r>
            <a:r>
              <a:rPr lang="ru-RU" dirty="0" err="1" smtClean="0"/>
              <a:t>лісі</a:t>
            </a:r>
            <a:r>
              <a:rPr lang="ru-RU" dirty="0" smtClean="0"/>
              <a:t>»,1883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Iwan_Iwanowitsch_Schischkin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544" cy="5786454"/>
          </a:xfrm>
        </p:spPr>
      </p:pic>
      <p:sp>
        <p:nvSpPr>
          <p:cNvPr id="5" name="TextBox 4"/>
          <p:cNvSpPr txBox="1"/>
          <p:nvPr/>
        </p:nvSpPr>
        <p:spPr>
          <a:xfrm>
            <a:off x="2000232" y="607220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Дубовий</a:t>
            </a:r>
            <a:r>
              <a:rPr lang="ru-RU" sz="2800" dirty="0" smtClean="0"/>
              <a:t> гай», 1887</a:t>
            </a:r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</TotalTime>
  <Words>408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Іван Іванович Шишкін</vt:lpstr>
      <vt:lpstr>Слайд 2</vt:lpstr>
      <vt:lpstr>Слайд 3</vt:lpstr>
      <vt:lpstr>Слайд 4</vt:lpstr>
      <vt:lpstr>Слайд 5</vt:lpstr>
      <vt:lpstr>Серед усіх творів художника найпопулярніша картина «Ранок у сосновому лісі».</vt:lpstr>
      <vt:lpstr>Слайд 7</vt:lpstr>
      <vt:lpstr>Слайд 8</vt:lpstr>
      <vt:lpstr>Слайд 9</vt:lpstr>
      <vt:lpstr>«Лісові далі»,1884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Творча діяльність художника була завершена величною композицією "Корабельний гай" 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Іванович Шишкін</dc:title>
  <cp:lastModifiedBy>Рома</cp:lastModifiedBy>
  <cp:revision>6</cp:revision>
  <dcterms:modified xsi:type="dcterms:W3CDTF">2014-02-26T16:10:50Z</dcterms:modified>
</cp:coreProperties>
</file>