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444F-9630-455E-87FC-C93613AA9CED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8VL2Y6IIA2Q/T4FquHaglTI/AAAAAAAAABw/ewfBxYQ6Za0/s1600/1287622383_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3879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Chiller" pitchFamily="82" charset="0"/>
              </a:rPr>
              <a:t>Die </a:t>
            </a:r>
            <a:r>
              <a:rPr lang="en-US" sz="9600" dirty="0" err="1" smtClean="0">
                <a:solidFill>
                  <a:srgbClr val="C00000"/>
                </a:solidFill>
                <a:latin typeface="Chiller" pitchFamily="82" charset="0"/>
              </a:rPr>
              <a:t>Musikstille</a:t>
            </a:r>
            <a:endParaRPr lang="en-US" sz="9600" dirty="0">
              <a:solidFill>
                <a:srgbClr val="C0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walland.ru/fotos/1299231347_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97629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92919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990000"/>
                </a:solidFill>
                <a:latin typeface="Algerian" pitchFamily="82" charset="0"/>
              </a:rPr>
              <a:t>1980 - </a:t>
            </a:r>
            <a:r>
              <a:rPr lang="en-US" sz="9600" dirty="0" err="1" smtClean="0">
                <a:solidFill>
                  <a:srgbClr val="990000"/>
                </a:solidFill>
                <a:latin typeface="Algerian" pitchFamily="82" charset="0"/>
              </a:rPr>
              <a:t>er</a:t>
            </a:r>
            <a:endParaRPr lang="en-US" sz="9600" dirty="0">
              <a:solidFill>
                <a:srgbClr val="990000"/>
              </a:solidFill>
              <a:latin typeface="Algerian" pitchFamily="82" charset="0"/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stihi.ru/pics/2012/03/05/11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1212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  <a:t>Pop-Rock   </a:t>
            </a:r>
            <a:b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</a:br>
            <a: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  <a:t>1980-er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4" name="Picture 6" descr="http://seecolombia.travel/blog/wp-content/uploads/2012/03/paulm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305303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http://img15.nnm.ru/9/1/9/f/6/b97e06cf31d16f0cf483d7b7c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85794"/>
            <a:ext cx="3743325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8" name="Picture 10" descr="http://blogs.1055triplem.com/files/2010/11/The-Kin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429000"/>
            <a:ext cx="3429024" cy="323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4" name="Picture 10" descr="http://www.personal.psu.edu/drm5066/heavy%20me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6" name="Picture 12" descr="http://www.guitarmasterclass.net/wiki/images/7/7e/Black_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419725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8" name="Picture 14" descr="http://www.cheese-magnet.com/wp-content/uploads/2011/06/acdc-highway2hell-1024x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5353050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0" name="Picture 16" descr="http://gunshyassassin.com/wp-content/uploads/2010/12/prie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114675"/>
            <a:ext cx="5800725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korol-i-shut.net/wp-content/uploads/2012/06/1-1303308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1046092" cy="6858000"/>
          </a:xfrm>
          <a:prstGeom prst="rect">
            <a:avLst/>
          </a:prstGeom>
          <a:noFill/>
        </p:spPr>
      </p:pic>
      <p:pic>
        <p:nvPicPr>
          <p:cNvPr id="15364" name="Picture 4" descr="&amp;Fcy;&amp;acy;&amp;jcy;&amp;lcy;:Black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5119702" cy="3474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http://www.laluzdejesus.com/shows/2012/Scarpati/Scarpati_LG_CircleJe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7433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368" name="Picture 8" descr="http://inappropriateplank.files.wordpress.com/2011/06/minutem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071810"/>
            <a:ext cx="4381500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ftp-mayones.pl/guitar/setius_rock_2011/Mayones_Setius_Rock_Niepodleglosci_2011_0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02957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 err="1" smtClean="0">
                <a:solidFill>
                  <a:srgbClr val="FF0000"/>
                </a:solidFill>
                <a:latin typeface="Old English Text MT" pitchFamily="66" charset="0"/>
              </a:rPr>
              <a:t>Psychobilly</a:t>
            </a:r>
            <a:endParaRPr lang="en-US" sz="6600" b="1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 descr="http://userserve-ak.last.fm/serve/_/46420269/Mad+Sin+MadS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36480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44" name="Picture 8" descr="http://superradnow.files.wordpress.com/2012/04/lux-interior-the-cramp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30289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6" name="Picture 10" descr="http://userserve-ak.last.fm/serve/500/5788821/King+Ku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04"/>
            <a:ext cx="4762500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://userserve-ak.last.fm/serve/_/11146993/The+Quakes+l_a2e24ba33e2c28fae9fd342dd41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357298"/>
            <a:ext cx="34004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nsurgent.ru/sites/default/files/postpu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  <p:pic>
        <p:nvPicPr>
          <p:cNvPr id="21508" name="Picture 4" descr="http://brick.in.ua/new_uploads/images/1/069654d5ce089c13f642d19f09a3d1c0/20ca8f5044c5cbb1250e788456d6b5f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239"/>
            <a:ext cx="4214810" cy="3000761"/>
          </a:xfrm>
          <a:prstGeom prst="rect">
            <a:avLst/>
          </a:prstGeom>
          <a:noFill/>
        </p:spPr>
      </p:pic>
      <p:pic>
        <p:nvPicPr>
          <p:cNvPr id="21510" name="Picture 6" descr="http://johnnytim.com/temat/rassled/interes_men/gallery/cure/ww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067010"/>
          </a:xfrm>
          <a:prstGeom prst="rect">
            <a:avLst/>
          </a:prstGeom>
          <a:noFill/>
        </p:spPr>
      </p:pic>
      <p:pic>
        <p:nvPicPr>
          <p:cNvPr id="21512" name="Picture 8" descr="http://userserve-ak.last.fm/serve/500/7809715/Siouxsie+and+the+Banshees+1978thescream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857232"/>
            <a:ext cx="4762500" cy="3619500"/>
          </a:xfrm>
          <a:prstGeom prst="rect">
            <a:avLst/>
          </a:prstGeom>
          <a:noFill/>
        </p:spPr>
      </p:pic>
      <p:pic>
        <p:nvPicPr>
          <p:cNvPr id="21514" name="Picture 10" descr="http://get-tune.net/artist_images/222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4.bp.blogspot.com/-29g_sgISuc0/USAA-vgjYcI/AAAAAAAADRM/314j2hwqKZU/s1600/THE-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3603" cy="6858000"/>
          </a:xfrm>
          <a:prstGeom prst="rect">
            <a:avLst/>
          </a:prstGeom>
          <a:noFill/>
        </p:spPr>
      </p:pic>
      <p:pic>
        <p:nvPicPr>
          <p:cNvPr id="20484" name="Picture 4" descr="http://userserve-ak.last.fm/serve/_/17493/Virgin+Pru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2390775" cy="2390775"/>
          </a:xfrm>
          <a:prstGeom prst="rect">
            <a:avLst/>
          </a:prstGeom>
          <a:noFill/>
        </p:spPr>
      </p:pic>
      <p:pic>
        <p:nvPicPr>
          <p:cNvPr id="20486" name="Picture 6" descr="http://a2.ec-images.myspacecdn.com/images01/63/db800d8b355836683a532b4d3ea56c83/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285728"/>
            <a:ext cx="3781425" cy="3743325"/>
          </a:xfrm>
          <a:prstGeom prst="rect">
            <a:avLst/>
          </a:prstGeom>
          <a:noFill/>
        </p:spPr>
      </p:pic>
      <p:pic>
        <p:nvPicPr>
          <p:cNvPr id="20488" name="Picture 8" descr="http://altwall.net/img/groups/themiss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4762500" cy="3171826"/>
          </a:xfrm>
          <a:prstGeom prst="rect">
            <a:avLst/>
          </a:prstGeom>
          <a:noFill/>
        </p:spPr>
      </p:pic>
      <p:pic>
        <p:nvPicPr>
          <p:cNvPr id="20490" name="Picture 10" descr="http://2.bp.blogspot.com/-AF98dmG8Ow8/T10uuRyxxgI/AAAAAAAACrE/K10Eq4MKXKs/s1600/A-161785-11420450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114675"/>
            <a:ext cx="3657600" cy="3743325"/>
          </a:xfrm>
          <a:prstGeom prst="rect">
            <a:avLst/>
          </a:prstGeom>
          <a:noFill/>
        </p:spPr>
      </p:pic>
      <p:pic>
        <p:nvPicPr>
          <p:cNvPr id="20492" name="Picture 12" descr="http://a4.ec-images.myspacecdn.com/images02/123/cee2d59220ab48bf849da8783529ab34/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500306"/>
            <a:ext cx="3238500" cy="3238501"/>
          </a:xfrm>
          <a:prstGeom prst="rect">
            <a:avLst/>
          </a:prstGeom>
          <a:noFill/>
        </p:spPr>
      </p:pic>
      <p:pic>
        <p:nvPicPr>
          <p:cNvPr id="20494" name="Picture 14" descr="http://wallpaper.metalship.org/images/xmal-deutschland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86058"/>
            <a:ext cx="4762500" cy="3067050"/>
          </a:xfrm>
          <a:prstGeom prst="rect">
            <a:avLst/>
          </a:prstGeom>
          <a:noFill/>
        </p:spPr>
      </p:pic>
      <p:pic>
        <p:nvPicPr>
          <p:cNvPr id="20496" name="Picture 16" descr="http://25.media.tumblr.com/tumblr_mb5npdsWmF1rf8n4do1_5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382930"/>
            <a:ext cx="3067071" cy="2475070"/>
          </a:xfrm>
          <a:prstGeom prst="rect">
            <a:avLst/>
          </a:prstGeom>
          <a:noFill/>
        </p:spPr>
      </p:pic>
      <p:pic>
        <p:nvPicPr>
          <p:cNvPr id="20498" name="Picture 18" descr="http://www.theblankclub.com/images/photos/2008/full/45Grave_ful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285728"/>
            <a:ext cx="5486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Rock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f3.8tracks.us/mix_covers/000/837/511/33881.ma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9549822"/>
          </a:xfrm>
          <a:prstGeom prst="rect">
            <a:avLst/>
          </a:prstGeom>
          <a:noFill/>
        </p:spPr>
      </p:pic>
      <p:pic>
        <p:nvPicPr>
          <p:cNvPr id="19460" name="Picture 4" descr="File:Papa Roach ZC1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5143504" cy="3857628"/>
          </a:xfrm>
          <a:prstGeom prst="rect">
            <a:avLst/>
          </a:prstGeom>
          <a:noFill/>
        </p:spPr>
      </p:pic>
      <p:pic>
        <p:nvPicPr>
          <p:cNvPr id="19462" name="Picture 6" descr="http://images.wikia.com/stalker/ru/images/6/6e/Nirv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2285992"/>
            <a:ext cx="4991100" cy="3743325"/>
          </a:xfrm>
          <a:prstGeom prst="rect">
            <a:avLst/>
          </a:prstGeom>
          <a:noFill/>
        </p:spPr>
      </p:pic>
      <p:pic>
        <p:nvPicPr>
          <p:cNvPr id="19464" name="Picture 8" descr="File:Linkin park ek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76104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</Words>
  <Application>Microsoft Office PowerPoint</Application>
  <PresentationFormat>Екран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Die Musikstille</vt:lpstr>
      <vt:lpstr>1980 - er</vt:lpstr>
      <vt:lpstr>Pop-Rock    1980-er </vt:lpstr>
      <vt:lpstr>Слайд 4</vt:lpstr>
      <vt:lpstr>Слайд 5</vt:lpstr>
      <vt:lpstr>Psychobilly</vt:lpstr>
      <vt:lpstr>Слайд 7</vt:lpstr>
      <vt:lpstr>Слайд 8</vt:lpstr>
      <vt:lpstr>Alternative Rock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IBAHKA</cp:lastModifiedBy>
  <cp:revision>12</cp:revision>
  <dcterms:created xsi:type="dcterms:W3CDTF">2013-03-06T15:34:59Z</dcterms:created>
  <dcterms:modified xsi:type="dcterms:W3CDTF">2013-03-06T18:59:38Z</dcterms:modified>
</cp:coreProperties>
</file>