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1" r:id="rId4"/>
    <p:sldId id="277" r:id="rId5"/>
    <p:sldId id="271" r:id="rId6"/>
    <p:sldId id="275" r:id="rId7"/>
    <p:sldId id="276" r:id="rId8"/>
    <p:sldId id="267" r:id="rId9"/>
    <p:sldId id="258" r:id="rId10"/>
    <p:sldId id="272" r:id="rId11"/>
    <p:sldId id="259" r:id="rId12"/>
    <p:sldId id="278" r:id="rId13"/>
    <p:sldId id="279" r:id="rId14"/>
    <p:sldId id="280" r:id="rId15"/>
    <p:sldId id="281" r:id="rId16"/>
    <p:sldId id="282" r:id="rId17"/>
    <p:sldId id="260" r:id="rId18"/>
    <p:sldId id="273" r:id="rId19"/>
    <p:sldId id="264" r:id="rId20"/>
    <p:sldId id="265" r:id="rId21"/>
    <p:sldId id="274" r:id="rId22"/>
    <p:sldId id="266" r:id="rId23"/>
    <p:sldId id="283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16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17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218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219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220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43BF8DB-6FF5-444B-9828-ED0E9FEF05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49353C-F7C4-4065-92C7-E6C6183EE75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62DE5B-8982-4945-AD42-664493E351A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C463B7-37D9-4C70-A408-9CE46B48E2F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C23D4E-2858-421A-A4D9-1DE74A6F6F9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D5F68F-9096-42CC-AC93-F69A1903458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36A608-4D33-48D4-B253-AABAF553505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DEDACB-5D5B-4C9A-87B0-E923A901D4F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02E5AA-6906-48BA-8FFE-285E92B33B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33BF7E-47FF-4696-963C-ADA5A244AF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90A00C-DB76-4AA2-B852-65CEC8512A0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7171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2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3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4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5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6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7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8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9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0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6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8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0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9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95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42D960E-45B8-430B-9F05-98912430CCD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96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7772400" cy="1828800"/>
          </a:xfrm>
        </p:spPr>
        <p:txBody>
          <a:bodyPr/>
          <a:lstStyle/>
          <a:p>
            <a:r>
              <a:rPr lang="ru-RU" i="1" dirty="0" err="1" smtClean="0"/>
              <a:t>Актор</a:t>
            </a:r>
            <a:endParaRPr lang="ru-RU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085184"/>
            <a:ext cx="3733800" cy="1059904"/>
          </a:xfrm>
        </p:spPr>
        <p:txBody>
          <a:bodyPr/>
          <a:lstStyle/>
          <a:p>
            <a:pPr algn="l"/>
            <a:r>
              <a:rPr lang="uk-UA" sz="2800" dirty="0" smtClean="0"/>
              <a:t>Виконала:</a:t>
            </a:r>
            <a:br>
              <a:rPr lang="uk-UA" sz="2800" dirty="0" smtClean="0"/>
            </a:br>
            <a:r>
              <a:rPr lang="uk-UA" sz="2800" dirty="0" smtClean="0"/>
              <a:t>Коваленко </a:t>
            </a:r>
            <a:r>
              <a:rPr lang="uk-UA" sz="2800" dirty="0" err="1" smtClean="0"/>
              <a:t>Альона</a:t>
            </a:r>
            <a:endParaRPr lang="uk-UA" sz="2800" dirty="0" smtClean="0"/>
          </a:p>
          <a:p>
            <a:endParaRPr lang="ru-RU" sz="2800" dirty="0"/>
          </a:p>
        </p:txBody>
      </p:sp>
      <p:pic>
        <p:nvPicPr>
          <p:cNvPr id="6" name="Picture 4" descr="scal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981200"/>
            <a:ext cx="4643437" cy="2784475"/>
          </a:xfrm>
          <a:prstGeom prst="rect">
            <a:avLst/>
          </a:prstGeom>
          <a:noFill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000372"/>
            <a:ext cx="388524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87624" y="630932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Ставище 2013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Медичні протипоказання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Явних медичних протипоказань немає.</a:t>
            </a:r>
            <a:endParaRPr lang="ru-RU" dirty="0" smtClean="0"/>
          </a:p>
        </p:txBody>
      </p:sp>
      <p:pic>
        <p:nvPicPr>
          <p:cNvPr id="4" name="Рисунок 3" descr="972d57c225fa451eaffbc827d3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645024"/>
            <a:ext cx="8557737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Кар'єра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заробітня</a:t>
            </a:r>
            <a:r>
              <a:rPr lang="ru-RU" dirty="0" smtClean="0"/>
              <a:t> плата</a:t>
            </a: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2400" dirty="0" err="1" smtClean="0"/>
              <a:t>Щаблі</a:t>
            </a:r>
            <a:r>
              <a:rPr lang="ru-RU" sz="2400" dirty="0" smtClean="0"/>
              <a:t> </a:t>
            </a:r>
            <a:r>
              <a:rPr lang="ru-RU" sz="2400" dirty="0" err="1" smtClean="0"/>
              <a:t>кар'єри</a:t>
            </a:r>
            <a:r>
              <a:rPr lang="ru-RU" sz="2400" dirty="0" smtClean="0"/>
              <a:t> </a:t>
            </a:r>
            <a:r>
              <a:rPr lang="ru-RU" sz="2400" dirty="0" smtClean="0"/>
              <a:t>: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1.Актор масовки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</a:t>
            </a:r>
            <a:r>
              <a:rPr lang="ru-RU" sz="2400" dirty="0" smtClean="0"/>
              <a:t>Зарплата : 21 $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13:00 - 19:00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</a:t>
            </a:r>
            <a:r>
              <a:rPr lang="ru-RU" sz="2400" dirty="0" err="1" smtClean="0"/>
              <a:t>вт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r>
              <a:rPr lang="ru-RU" sz="2400" dirty="0" smtClean="0"/>
              <a:t> , пт</a:t>
            </a:r>
            <a:r>
              <a:rPr lang="ru-RU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endParaRPr lang="ru-RU" sz="2400" dirty="0" smtClean="0"/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2.Світлооператор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err="1" smtClean="0"/>
              <a:t>Премія</a:t>
            </a:r>
            <a:r>
              <a:rPr lang="ru-RU" sz="2400" dirty="0" smtClean="0"/>
              <a:t> : 252 $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Зарплата : 25 $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13:00 - 19:00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</a:t>
            </a:r>
            <a:r>
              <a:rPr lang="ru-RU" sz="2400" dirty="0" err="1" smtClean="0"/>
              <a:t>вт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r>
              <a:rPr lang="ru-RU" sz="2400" dirty="0" smtClean="0"/>
              <a:t> , </a:t>
            </a:r>
            <a:r>
              <a:rPr lang="ru-RU" sz="2400" dirty="0" err="1" smtClean="0"/>
              <a:t>пт</a:t>
            </a:r>
            <a:endParaRPr lang="uk-UA" sz="24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Кар'єра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заробітня</a:t>
            </a:r>
            <a:r>
              <a:rPr lang="ru-RU" dirty="0" smtClean="0"/>
              <a:t> плата</a:t>
            </a: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3.Робочий </a:t>
            </a:r>
            <a:r>
              <a:rPr lang="uk-UA" sz="2400" dirty="0" err="1" smtClean="0"/>
              <a:t>постановщик</a:t>
            </a:r>
            <a:r>
              <a:rPr lang="uk-UA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 </a:t>
            </a:r>
            <a:r>
              <a:rPr lang="ru-RU" sz="2400" dirty="0" smtClean="0"/>
              <a:t>: 300 $.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Зарплата </a:t>
            </a:r>
            <a:r>
              <a:rPr lang="ru-RU" sz="2400" dirty="0" smtClean="0"/>
              <a:t>: 36 $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13:00 - 18:00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</a:t>
            </a:r>
            <a:r>
              <a:rPr lang="ru-RU" sz="2400" dirty="0" err="1" smtClean="0"/>
              <a:t>вт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r>
              <a:rPr lang="ru-RU" sz="2400" dirty="0" smtClean="0"/>
              <a:t> , пт</a:t>
            </a:r>
            <a:r>
              <a:rPr lang="ru-RU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endParaRPr lang="ru-RU" sz="2400" dirty="0" smtClean="0"/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4. Особистий помічник</a:t>
            </a:r>
            <a:r>
              <a:rPr lang="uk-UA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 </a:t>
            </a:r>
            <a:r>
              <a:rPr lang="ru-RU" sz="2400" dirty="0" smtClean="0"/>
              <a:t>: 432 $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Зарплата </a:t>
            </a:r>
            <a:r>
              <a:rPr lang="ru-RU" sz="2400" dirty="0" smtClean="0"/>
              <a:t>: 52 $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13:00 - 18:00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</a:t>
            </a:r>
            <a:r>
              <a:rPr lang="ru-RU" sz="2400" dirty="0" err="1" smtClean="0"/>
              <a:t>вт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r>
              <a:rPr lang="ru-RU" sz="2400" dirty="0" smtClean="0"/>
              <a:t> , пт.</a:t>
            </a:r>
            <a:endParaRPr lang="ru-RU" sz="24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Кар'єра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заробітня</a:t>
            </a:r>
            <a:r>
              <a:rPr lang="ru-RU" dirty="0" smtClean="0"/>
              <a:t> плата</a:t>
            </a: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5. Директор </a:t>
            </a:r>
            <a:r>
              <a:rPr lang="uk-UA" sz="2400" dirty="0" smtClean="0"/>
              <a:t>виробництва.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 </a:t>
            </a:r>
            <a:r>
              <a:rPr lang="ru-RU" sz="2400" dirty="0" smtClean="0"/>
              <a:t>: 624 $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Зарплата </a:t>
            </a:r>
            <a:r>
              <a:rPr lang="ru-RU" sz="2400" dirty="0" smtClean="0"/>
              <a:t>: 52 $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13:00 - 18:00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</a:t>
            </a:r>
            <a:r>
              <a:rPr lang="ru-RU" sz="2400" dirty="0" err="1" smtClean="0"/>
              <a:t>вт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r>
              <a:rPr lang="ru-RU" sz="2400" dirty="0" smtClean="0"/>
              <a:t> , пт</a:t>
            </a:r>
            <a:r>
              <a:rPr lang="ru-RU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endParaRPr lang="ru-RU" sz="2400" dirty="0" smtClean="0"/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6. Актриса </a:t>
            </a:r>
            <a:r>
              <a:rPr lang="uk-UA" sz="2400" dirty="0" smtClean="0"/>
              <a:t>телебачення</a:t>
            </a:r>
            <a:r>
              <a:rPr lang="uk-UA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 </a:t>
            </a:r>
            <a:r>
              <a:rPr lang="ru-RU" sz="2400" dirty="0" smtClean="0"/>
              <a:t>: 852 $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Зарплата </a:t>
            </a:r>
            <a:r>
              <a:rPr lang="ru-RU" sz="2400" dirty="0" smtClean="0"/>
              <a:t>: 106 $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14:00 - 19:00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</a:t>
            </a:r>
            <a:r>
              <a:rPr lang="ru-RU" sz="2400" dirty="0" err="1" smtClean="0"/>
              <a:t>вт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endParaRPr lang="ru-RU" sz="2400" dirty="0" smtClean="0"/>
          </a:p>
        </p:txBody>
      </p:sp>
      <p:pic>
        <p:nvPicPr>
          <p:cNvPr id="4" name="Рисунок 3" descr="29369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861048"/>
            <a:ext cx="2860224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Кар'єра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заробітня</a:t>
            </a:r>
            <a:r>
              <a:rPr lang="ru-RU" dirty="0" smtClean="0"/>
              <a:t> плата</a:t>
            </a: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7. Відомий актор</a:t>
            </a:r>
            <a:r>
              <a:rPr lang="uk-UA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 </a:t>
            </a:r>
            <a:r>
              <a:rPr lang="ru-RU" sz="2400" dirty="0" smtClean="0"/>
              <a:t>: 1272 $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Зарплата </a:t>
            </a:r>
            <a:r>
              <a:rPr lang="ru-RU" sz="2400" dirty="0" smtClean="0"/>
              <a:t>: 135 $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14:00 - 19:00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</a:t>
            </a:r>
            <a:r>
              <a:rPr lang="ru-RU" sz="2400" dirty="0" err="1" smtClean="0"/>
              <a:t>вт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endParaRPr lang="ru-RU" sz="2400" dirty="0" smtClean="0"/>
          </a:p>
          <a:p>
            <a:pPr marL="457200" indent="-457200">
              <a:lnSpc>
                <a:spcPct val="90000"/>
              </a:lnSpc>
              <a:buClrTx/>
              <a:buNone/>
            </a:pPr>
            <a:endParaRPr lang="ru-RU" sz="2400" dirty="0" smtClean="0"/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8. Актор другого плану</a:t>
            </a:r>
            <a:r>
              <a:rPr lang="uk-UA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 </a:t>
            </a:r>
            <a:r>
              <a:rPr lang="ru-RU" sz="2400" dirty="0" smtClean="0"/>
              <a:t>: 1620 $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Зарплата </a:t>
            </a:r>
            <a:r>
              <a:rPr lang="ru-RU" sz="2400" dirty="0" smtClean="0"/>
              <a:t>: 155 $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14:00 - 19:00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</a:t>
            </a:r>
            <a:r>
              <a:rPr lang="ru-RU" sz="2400" dirty="0" err="1" smtClean="0"/>
              <a:t>вт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endParaRPr lang="ru-RU" sz="2400" dirty="0" smtClean="0"/>
          </a:p>
        </p:txBody>
      </p:sp>
      <p:pic>
        <p:nvPicPr>
          <p:cNvPr id="4" name="Рисунок 3" descr="256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429000"/>
            <a:ext cx="2899792" cy="2899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fu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24536" y="1052737"/>
            <a:ext cx="3291794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Кар'єра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заробітня</a:t>
            </a:r>
            <a:r>
              <a:rPr lang="ru-RU" dirty="0" smtClean="0"/>
              <a:t> плата</a:t>
            </a: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9. Виконавець головних ролей</a:t>
            </a:r>
            <a:r>
              <a:rPr lang="uk-UA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 </a:t>
            </a:r>
            <a:r>
              <a:rPr lang="ru-RU" sz="2400" dirty="0" smtClean="0"/>
              <a:t>: 1860 $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Зарплата </a:t>
            </a:r>
            <a:r>
              <a:rPr lang="ru-RU" sz="2400" dirty="0" smtClean="0"/>
              <a:t>: 295 $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14:00 - 18:00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endParaRPr lang="ru-RU" sz="2400" dirty="0" smtClean="0"/>
          </a:p>
          <a:p>
            <a:pPr marL="457200" indent="-457200">
              <a:lnSpc>
                <a:spcPct val="90000"/>
              </a:lnSpc>
              <a:buClrTx/>
              <a:buNone/>
            </a:pPr>
            <a:endParaRPr lang="ru-RU" sz="2400" dirty="0" smtClean="0"/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uk-UA" sz="2400" dirty="0" smtClean="0"/>
              <a:t>10. Актор - суперзірка </a:t>
            </a:r>
            <a:r>
              <a:rPr lang="uk-UA" sz="2400" dirty="0" smtClean="0"/>
              <a:t>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 </a:t>
            </a:r>
            <a:r>
              <a:rPr lang="ru-RU" sz="2400" dirty="0" smtClean="0"/>
              <a:t>: 3540 $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Зарплата </a:t>
            </a:r>
            <a:r>
              <a:rPr lang="ru-RU" sz="2400" dirty="0" smtClean="0"/>
              <a:t>: 761 $ / ч.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: 15:00 - 18:00 .</a:t>
            </a:r>
          </a:p>
          <a:p>
            <a:pPr marL="457200" indent="-457200">
              <a:lnSpc>
                <a:spcPct val="90000"/>
              </a:lnSpc>
              <a:buClr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: </a:t>
            </a:r>
            <a:r>
              <a:rPr lang="ru-RU" sz="2400" dirty="0" err="1" smtClean="0"/>
              <a:t>пн</a:t>
            </a:r>
            <a:r>
              <a:rPr lang="ru-RU" sz="2400" dirty="0" smtClean="0"/>
              <a:t> , ср , </a:t>
            </a:r>
            <a:r>
              <a:rPr lang="ru-RU" sz="2400" dirty="0" err="1" smtClean="0"/>
              <a:t>чт</a:t>
            </a:r>
            <a:endParaRPr lang="ru-RU" sz="2400" dirty="0" smtClean="0"/>
          </a:p>
        </p:txBody>
      </p:sp>
      <p:pic>
        <p:nvPicPr>
          <p:cNvPr id="4" name="Рисунок 3" descr="radclif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556792"/>
            <a:ext cx="2381250" cy="2047875"/>
          </a:xfrm>
          <a:prstGeom prst="rect">
            <a:avLst/>
          </a:prstGeom>
        </p:spPr>
      </p:pic>
      <p:pic>
        <p:nvPicPr>
          <p:cNvPr id="5" name="Рисунок 4" descr="images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3789040"/>
            <a:ext cx="2376264" cy="2376264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Шляхи здобуття професії</a:t>
            </a: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marL="457200" indent="-457200" algn="ctr">
              <a:lnSpc>
                <a:spcPct val="90000"/>
              </a:lnSpc>
              <a:buClrTx/>
              <a:buNone/>
            </a:pPr>
            <a:r>
              <a:rPr lang="ru-RU" sz="2800" dirty="0" err="1" smtClean="0"/>
              <a:t>Навчання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актора</a:t>
            </a:r>
            <a:r>
              <a:rPr lang="ru-RU" sz="2800" dirty="0" smtClean="0"/>
              <a:t> проходить у </a:t>
            </a:r>
            <a:r>
              <a:rPr lang="ru-RU" sz="2800" dirty="0" err="1" smtClean="0"/>
              <a:t>вищих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навчальних</a:t>
            </a:r>
            <a:r>
              <a:rPr lang="ru-RU" sz="2800" dirty="0" smtClean="0"/>
              <a:t> закладах , </a:t>
            </a:r>
            <a:r>
              <a:rPr lang="ru-RU" sz="2800" dirty="0" err="1" smtClean="0"/>
              <a:t>середніх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професійних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школах- </a:t>
            </a:r>
            <a:r>
              <a:rPr lang="ru-RU" sz="2800" dirty="0" err="1" smtClean="0"/>
              <a:t>студіях</a:t>
            </a:r>
            <a:r>
              <a:rPr lang="ru-RU" sz="2800" dirty="0" smtClean="0"/>
              <a:t>. Але стати хорошим </a:t>
            </a:r>
            <a:r>
              <a:rPr lang="ru-RU" sz="2800" dirty="0" err="1" smtClean="0"/>
              <a:t>актором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можливе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за </a:t>
            </a:r>
            <a:r>
              <a:rPr lang="ru-RU" sz="2800" dirty="0" err="1" smtClean="0"/>
              <a:t>наявності</a:t>
            </a:r>
            <a:r>
              <a:rPr lang="ru-RU" sz="2800" dirty="0" smtClean="0"/>
              <a:t> таланту , </a:t>
            </a:r>
            <a:r>
              <a:rPr lang="ru-RU" sz="2800" dirty="0" err="1" smtClean="0"/>
              <a:t>навчальні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заклади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розвинуть</a:t>
            </a:r>
            <a:r>
              <a:rPr lang="ru-RU" sz="2800" dirty="0" smtClean="0"/>
              <a:t> , направлять в </a:t>
            </a:r>
            <a:r>
              <a:rPr lang="ru-RU" sz="2800" dirty="0" err="1" smtClean="0"/>
              <a:t>правильне</a:t>
            </a:r>
            <a:r>
              <a:rPr lang="ru-RU" sz="2800" dirty="0" smtClean="0"/>
              <a:t> русло.</a:t>
            </a:r>
          </a:p>
          <a:p>
            <a:pPr marL="457200" indent="-457200" algn="ctr">
              <a:lnSpc>
                <a:spcPct val="90000"/>
              </a:lnSpc>
              <a:buClrTx/>
              <a:buNone/>
            </a:pPr>
            <a:endParaRPr lang="ru-RU" sz="20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Міфи</a:t>
            </a:r>
            <a:r>
              <a:rPr lang="ru-RU" dirty="0" smtClean="0"/>
              <a:t> про </a:t>
            </a:r>
            <a:r>
              <a:rPr lang="ru-RU" dirty="0" err="1" smtClean="0"/>
              <a:t>професію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endParaRPr lang="ru-RU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2400" b="1" dirty="0"/>
              <a:t>   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Міф</a:t>
            </a:r>
            <a:r>
              <a:rPr lang="ru-RU" sz="2400" b="1" dirty="0" smtClean="0"/>
              <a:t> 1. </a:t>
            </a:r>
            <a:r>
              <a:rPr lang="ru-RU" sz="2400" dirty="0" err="1" smtClean="0"/>
              <a:t>Актор</a:t>
            </a:r>
            <a:r>
              <a:rPr lang="ru-RU" sz="2400" dirty="0" smtClean="0"/>
              <a:t> - абсолютно </a:t>
            </a:r>
            <a:r>
              <a:rPr lang="ru-RU" sz="2400" dirty="0" err="1" smtClean="0"/>
              <a:t>незалежна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вибирати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ролі</a:t>
            </a:r>
            <a:r>
              <a:rPr lang="ru-RU" sz="2400" dirty="0" smtClean="0"/>
              <a:t>, </a:t>
            </a:r>
            <a:r>
              <a:rPr lang="ru-RU" sz="2400" dirty="0" err="1" smtClean="0"/>
              <a:t>режисерів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фільми</a:t>
            </a:r>
            <a:r>
              <a:rPr lang="ru-RU" sz="2400" dirty="0" smtClean="0"/>
              <a:t>. І </a:t>
            </a:r>
            <a:r>
              <a:rPr lang="ru-RU" sz="2400" dirty="0" err="1" smtClean="0"/>
              <a:t>взагалі</a:t>
            </a:r>
            <a:r>
              <a:rPr lang="ru-RU" sz="2400" dirty="0" smtClean="0"/>
              <a:t>, </a:t>
            </a:r>
            <a:r>
              <a:rPr lang="ru-RU" sz="2400" dirty="0" err="1" smtClean="0"/>
              <a:t>хоче</a:t>
            </a:r>
            <a:r>
              <a:rPr lang="ru-RU" sz="2400" dirty="0" smtClean="0"/>
              <a:t> - </a:t>
            </a:r>
            <a:r>
              <a:rPr lang="ru-RU" sz="2400" dirty="0" err="1" smtClean="0"/>
              <a:t>працює</a:t>
            </a:r>
            <a:r>
              <a:rPr lang="ru-RU" sz="2400" dirty="0" smtClean="0"/>
              <a:t>, не </a:t>
            </a:r>
            <a:r>
              <a:rPr lang="ru-RU" sz="2400" dirty="0" err="1" smtClean="0"/>
              <a:t>хоче</a:t>
            </a:r>
            <a:r>
              <a:rPr lang="ru-RU" sz="2400" dirty="0" smtClean="0"/>
              <a:t> - </a:t>
            </a:r>
            <a:r>
              <a:rPr lang="ru-RU" sz="2400" dirty="0" err="1" smtClean="0"/>
              <a:t>відпочиває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набирається</a:t>
            </a:r>
            <a:r>
              <a:rPr lang="ru-RU" sz="2400" dirty="0" smtClean="0"/>
              <a:t> сил для </a:t>
            </a:r>
            <a:r>
              <a:rPr lang="ru-RU" sz="2400" dirty="0" err="1" smtClean="0"/>
              <a:t>іншого</a:t>
            </a:r>
            <a:r>
              <a:rPr lang="ru-RU" sz="2400" dirty="0" smtClean="0"/>
              <a:t> проекту.</a:t>
            </a:r>
          </a:p>
          <a:p>
            <a:pPr>
              <a:lnSpc>
                <a:spcPct val="90000"/>
              </a:lnSpc>
              <a:buNone/>
            </a:pPr>
            <a:r>
              <a:rPr lang="ru-RU" sz="2400" b="1" dirty="0" smtClean="0"/>
              <a:t>  </a:t>
            </a:r>
            <a:endParaRPr lang="ru-RU" sz="2400" dirty="0"/>
          </a:p>
        </p:txBody>
      </p:sp>
      <p:pic>
        <p:nvPicPr>
          <p:cNvPr id="2050" name="Picture 2" descr="C:\Documents and Settings\User\Мои документы\i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924944"/>
            <a:ext cx="4320480" cy="3462869"/>
          </a:xfrm>
          <a:prstGeom prst="rect">
            <a:avLst/>
          </a:prstGeom>
          <a:noFill/>
        </p:spPr>
      </p:pic>
      <p:pic>
        <p:nvPicPr>
          <p:cNvPr id="2051" name="Picture 3" descr="C:\Documents and Settings\User\Мои документы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4944"/>
            <a:ext cx="4445768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8224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   </a:t>
            </a:r>
            <a:r>
              <a:rPr lang="ru-RU" sz="2400" b="1" dirty="0" err="1" smtClean="0"/>
              <a:t>Насправді</a:t>
            </a:r>
            <a:r>
              <a:rPr lang="ru-RU" sz="2400" b="1" dirty="0" smtClean="0"/>
              <a:t>. </a:t>
            </a:r>
            <a:r>
              <a:rPr lang="ru-RU" sz="2400" dirty="0" err="1" smtClean="0"/>
              <a:t>Міф</a:t>
            </a:r>
            <a:r>
              <a:rPr lang="ru-RU" sz="2400" dirty="0" smtClean="0"/>
              <a:t> </a:t>
            </a:r>
            <a:r>
              <a:rPr lang="ru-RU" sz="2400" dirty="0" err="1" smtClean="0"/>
              <a:t>вірний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частково</a:t>
            </a:r>
            <a:r>
              <a:rPr lang="ru-RU" sz="2400" dirty="0" smtClean="0"/>
              <a:t>. У тому,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</a:t>
            </a:r>
            <a:r>
              <a:rPr lang="ru-RU" sz="2400" dirty="0" smtClean="0"/>
              <a:t> -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творча</a:t>
            </a:r>
            <a:r>
              <a:rPr lang="ru-RU" sz="2400" dirty="0" smtClean="0"/>
              <a:t>, </a:t>
            </a:r>
            <a:r>
              <a:rPr lang="ru-RU" sz="2400" dirty="0" err="1" smtClean="0"/>
              <a:t>сумніватися</a:t>
            </a:r>
            <a:r>
              <a:rPr lang="ru-RU" sz="2400" dirty="0" smtClean="0"/>
              <a:t> не </a:t>
            </a:r>
            <a:r>
              <a:rPr lang="ru-RU" sz="2400" dirty="0" err="1" smtClean="0"/>
              <a:t>доводитися</a:t>
            </a:r>
            <a:r>
              <a:rPr lang="ru-RU" sz="2400" dirty="0" smtClean="0"/>
              <a:t>. А ось про свободу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посперечатися</a:t>
            </a:r>
            <a:r>
              <a:rPr lang="ru-RU" sz="2400" dirty="0" smtClean="0"/>
              <a:t>.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причому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знаменитих</a:t>
            </a:r>
            <a:r>
              <a:rPr lang="ru-RU" sz="2400" dirty="0" smtClean="0"/>
              <a:t>, </a:t>
            </a:r>
            <a:r>
              <a:rPr lang="ru-RU" sz="2400" dirty="0" err="1" smtClean="0"/>
              <a:t>стверджують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«служба» - одна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залежних</a:t>
            </a:r>
            <a:r>
              <a:rPr lang="ru-RU" sz="2400" dirty="0" smtClean="0"/>
              <a:t>.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категорії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суперзірок</a:t>
            </a:r>
            <a:r>
              <a:rPr lang="ru-RU" sz="2400" dirty="0" smtClean="0"/>
              <a:t>,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дозволити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вибирати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ролі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стосується</a:t>
            </a:r>
            <a:r>
              <a:rPr lang="ru-RU" sz="2400" dirty="0" smtClean="0"/>
              <a:t> як наших </a:t>
            </a:r>
            <a:r>
              <a:rPr lang="ru-RU" sz="2400" dirty="0" err="1" smtClean="0"/>
              <a:t>артистів</a:t>
            </a:r>
            <a:r>
              <a:rPr lang="ru-RU" sz="2400" dirty="0" smtClean="0"/>
              <a:t>, так </a:t>
            </a:r>
            <a:r>
              <a:rPr lang="ru-RU" sz="2400" dirty="0" err="1" smtClean="0"/>
              <a:t>і</a:t>
            </a:r>
            <a:r>
              <a:rPr lang="ru-RU" sz="2400" dirty="0" smtClean="0"/>
              <a:t>, 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, </a:t>
            </a:r>
            <a:r>
              <a:rPr lang="ru-RU" sz="2400" dirty="0" err="1" smtClean="0"/>
              <a:t>американських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074" name="Picture 2" descr="C:\Documents and Settings\User\Мои документы\48782867_72e4b15692884d7e88b6c4b272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5064"/>
            <a:ext cx="4788024" cy="2852936"/>
          </a:xfrm>
          <a:prstGeom prst="rect">
            <a:avLst/>
          </a:prstGeom>
          <a:noFill/>
        </p:spPr>
      </p:pic>
      <p:pic>
        <p:nvPicPr>
          <p:cNvPr id="3075" name="Picture 3" descr="C:\Documents and Settings\User\Мои документы\i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05064"/>
            <a:ext cx="4178747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480"/>
            <a:ext cx="8229600" cy="540704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2400" b="1" dirty="0" smtClean="0"/>
              <a:t>Міф2. </a:t>
            </a:r>
            <a:r>
              <a:rPr lang="ru-RU" sz="2400" dirty="0" err="1" smtClean="0"/>
              <a:t>Актори</a:t>
            </a:r>
            <a:r>
              <a:rPr lang="ru-RU" sz="2400" dirty="0" smtClean="0"/>
              <a:t> </a:t>
            </a:r>
            <a:r>
              <a:rPr lang="ru-RU" sz="2400" dirty="0" err="1" smtClean="0"/>
              <a:t>заробляють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величезні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гроші</a:t>
            </a:r>
            <a:r>
              <a:rPr lang="ru-RU" sz="2400" dirty="0" smtClean="0"/>
              <a:t>. </a:t>
            </a:r>
            <a:r>
              <a:rPr lang="ru-RU" sz="2400" dirty="0" err="1" smtClean="0"/>
              <a:t>Їхні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гонорари</a:t>
            </a:r>
            <a:r>
              <a:rPr lang="ru-RU" sz="2400" dirty="0" smtClean="0"/>
              <a:t> - цифра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шістьма</a:t>
            </a:r>
            <a:r>
              <a:rPr lang="ru-RU" sz="2400" dirty="0" smtClean="0"/>
              <a:t> нулями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b="1" dirty="0"/>
              <a:t>  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Насправді</a:t>
            </a:r>
            <a:r>
              <a:rPr lang="ru-RU" sz="2400" b="1" dirty="0" smtClean="0"/>
              <a:t>. </a:t>
            </a:r>
            <a:r>
              <a:rPr lang="ru-RU" sz="2400" dirty="0" smtClean="0"/>
              <a:t>Не </a:t>
            </a:r>
            <a:r>
              <a:rPr lang="ru-RU" sz="2400" dirty="0" err="1" smtClean="0"/>
              <a:t>варто</a:t>
            </a:r>
            <a:r>
              <a:rPr lang="ru-RU" sz="2400" dirty="0" smtClean="0"/>
              <a:t> </a:t>
            </a:r>
            <a:r>
              <a:rPr lang="ru-RU" sz="2400" dirty="0" err="1" smtClean="0"/>
              <a:t>плутати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Голлівуд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нашою</a:t>
            </a:r>
            <a:r>
              <a:rPr lang="ru-RU" sz="2400" dirty="0" smtClean="0"/>
              <a:t> </a:t>
            </a:r>
            <a:r>
              <a:rPr lang="ru-RU" sz="2400" dirty="0" err="1" smtClean="0"/>
              <a:t>дійсністю</a:t>
            </a:r>
            <a:r>
              <a:rPr lang="ru-RU" sz="2400" dirty="0" smtClean="0"/>
              <a:t>.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високооплачувані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актори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(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одиниці</a:t>
            </a:r>
            <a:r>
              <a:rPr lang="ru-RU" sz="2400" dirty="0" smtClean="0"/>
              <a:t>) за один </a:t>
            </a:r>
            <a:r>
              <a:rPr lang="ru-RU" sz="2400" dirty="0" err="1" smtClean="0"/>
              <a:t>знімальний</a:t>
            </a:r>
            <a:r>
              <a:rPr lang="ru-RU" sz="2400" dirty="0" smtClean="0"/>
              <a:t> день </a:t>
            </a:r>
            <a:r>
              <a:rPr lang="ru-RU" sz="2400" dirty="0" err="1" smtClean="0"/>
              <a:t>отримують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8 до 10 тис. </a:t>
            </a:r>
            <a:r>
              <a:rPr lang="ru-RU" sz="2400" dirty="0" err="1" smtClean="0"/>
              <a:t>доларів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" name="Рисунок 2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571876"/>
            <a:ext cx="3894793" cy="3071834"/>
          </a:xfrm>
          <a:prstGeom prst="rect">
            <a:avLst/>
          </a:prstGeom>
        </p:spPr>
      </p:pic>
      <p:pic>
        <p:nvPicPr>
          <p:cNvPr id="4098" name="Picture 2" descr="C:\Documents and Settings\User\Мои документы\IMG_1364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573016"/>
            <a:ext cx="4553786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algn="l"/>
            <a:r>
              <a:rPr lang="ru-RU" b="1" dirty="0" err="1" smtClean="0"/>
              <a:t>Актор</a:t>
            </a:r>
            <a:endParaRPr lang="ru-RU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4530725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  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актора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однією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найпрестижніших</a:t>
            </a:r>
            <a:r>
              <a:rPr lang="ru-RU" sz="2400" dirty="0" smtClean="0"/>
              <a:t> в </a:t>
            </a:r>
            <a:r>
              <a:rPr lang="ru-RU" sz="2400" dirty="0" err="1" smtClean="0"/>
              <a:t>сучасному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. </a:t>
            </a:r>
            <a:r>
              <a:rPr lang="ru-RU" sz="2400" dirty="0" err="1" smtClean="0"/>
              <a:t>Актор</a:t>
            </a:r>
            <a:r>
              <a:rPr lang="ru-RU" sz="2400" dirty="0" smtClean="0"/>
              <a:t> -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, яка </a:t>
            </a:r>
            <a:r>
              <a:rPr lang="ru-RU" sz="2400" dirty="0" err="1" smtClean="0"/>
              <a:t>вимагає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старанної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акторської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майстерності</a:t>
            </a:r>
            <a:r>
              <a:rPr lang="ru-RU" sz="2400" dirty="0" smtClean="0"/>
              <a:t>. </a:t>
            </a:r>
            <a:r>
              <a:rPr lang="ru-RU" sz="2400" dirty="0" err="1" smtClean="0"/>
              <a:t>Особливістю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професії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відомим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затребуваним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актором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стати в </a:t>
            </a:r>
            <a:r>
              <a:rPr lang="ru-RU" sz="2400" dirty="0" err="1" smtClean="0"/>
              <a:t>будь-якому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віці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468052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C:\Documents and Settings\User\Мои документы\f_86622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429000"/>
            <a:ext cx="4319538" cy="302433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7166"/>
            <a:ext cx="8305800" cy="5773759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</a:t>
            </a:r>
            <a:r>
              <a:rPr lang="ru-RU" sz="2400" b="1" dirty="0" err="1" smtClean="0"/>
              <a:t>Міф</a:t>
            </a:r>
            <a:r>
              <a:rPr lang="ru-RU" sz="2400" b="1" dirty="0" smtClean="0"/>
              <a:t> 3.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стати </a:t>
            </a:r>
            <a:r>
              <a:rPr lang="ru-RU" sz="2400" dirty="0" err="1" smtClean="0"/>
              <a:t>знаменитим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актором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таланту.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до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додається</a:t>
            </a:r>
            <a:r>
              <a:rPr lang="ru-RU" sz="2400" dirty="0" smtClean="0"/>
              <a:t> красива </a:t>
            </a:r>
            <a:r>
              <a:rPr lang="ru-RU" sz="2400" dirty="0" err="1" smtClean="0"/>
              <a:t>зовнішність</a:t>
            </a:r>
            <a:r>
              <a:rPr lang="ru-RU" sz="2400" dirty="0" smtClean="0"/>
              <a:t> - </a:t>
            </a:r>
            <a:r>
              <a:rPr lang="ru-RU" sz="2400" dirty="0" err="1" smtClean="0"/>
              <a:t>успіх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забезпечений</a:t>
            </a:r>
            <a:r>
              <a:rPr lang="ru-RU" sz="2400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400" dirty="0" smtClean="0"/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    </a:t>
            </a:r>
            <a:endParaRPr lang="ru-RU" sz="2400" dirty="0"/>
          </a:p>
        </p:txBody>
      </p:sp>
      <p:pic>
        <p:nvPicPr>
          <p:cNvPr id="4" name="Рисунок 3" descr="i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628800"/>
            <a:ext cx="4824536" cy="3240360"/>
          </a:xfrm>
          <a:prstGeom prst="rect">
            <a:avLst/>
          </a:prstGeom>
        </p:spPr>
      </p:pic>
      <p:pic>
        <p:nvPicPr>
          <p:cNvPr id="5" name="Рисунок 4" descr="i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140968"/>
            <a:ext cx="3649608" cy="324036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8269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     </a:t>
            </a:r>
            <a:r>
              <a:rPr lang="ru-RU" sz="2400" b="1" dirty="0" err="1" smtClean="0"/>
              <a:t>Насправді</a:t>
            </a:r>
            <a:r>
              <a:rPr lang="ru-RU" sz="2400" b="1" dirty="0" smtClean="0"/>
              <a:t>. </a:t>
            </a:r>
            <a:r>
              <a:rPr lang="ru-RU" sz="2400" dirty="0" err="1" smtClean="0"/>
              <a:t>Актор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, </a:t>
            </a:r>
            <a:r>
              <a:rPr lang="ru-RU" sz="2400" dirty="0" err="1" smtClean="0"/>
              <a:t>скажімо</a:t>
            </a:r>
            <a:r>
              <a:rPr lang="ru-RU" sz="2400" dirty="0" smtClean="0"/>
              <a:t> так, «</a:t>
            </a:r>
            <a:r>
              <a:rPr lang="ru-RU" sz="2400" dirty="0" err="1" smtClean="0"/>
              <a:t>многофактурная</a:t>
            </a:r>
            <a:r>
              <a:rPr lang="ru-RU" sz="2400" dirty="0" smtClean="0"/>
              <a:t>». </a:t>
            </a:r>
            <a:r>
              <a:rPr lang="ru-RU" sz="2400" dirty="0" err="1" smtClean="0"/>
              <a:t>Особистість</a:t>
            </a:r>
            <a:r>
              <a:rPr lang="ru-RU" sz="2400" dirty="0" smtClean="0"/>
              <a:t> повинна </a:t>
            </a:r>
            <a:r>
              <a:rPr lang="ru-RU" sz="2400" dirty="0" err="1" smtClean="0"/>
              <a:t>органічно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поєднувати</a:t>
            </a:r>
            <a:r>
              <a:rPr lang="ru-RU" sz="2400" dirty="0" smtClean="0"/>
              <a:t> талант, </a:t>
            </a:r>
            <a:r>
              <a:rPr lang="ru-RU" sz="2400" dirty="0" err="1" smtClean="0"/>
              <a:t>цікаву</a:t>
            </a:r>
            <a:r>
              <a:rPr lang="ru-RU" sz="2400" dirty="0" smtClean="0"/>
              <a:t> </a:t>
            </a:r>
            <a:r>
              <a:rPr lang="ru-RU" sz="2400" dirty="0" err="1" smtClean="0"/>
              <a:t>зовнішність</a:t>
            </a:r>
            <a:r>
              <a:rPr lang="ru-RU" sz="2400" dirty="0" smtClean="0"/>
              <a:t> (</a:t>
            </a:r>
            <a:r>
              <a:rPr lang="ru-RU" sz="2400" dirty="0" err="1" smtClean="0"/>
              <a:t>це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завадить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основоположним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чинником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успішності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актора</a:t>
            </a:r>
            <a:r>
              <a:rPr lang="ru-RU" sz="2400" dirty="0" smtClean="0"/>
              <a:t> </a:t>
            </a:r>
            <a:r>
              <a:rPr lang="ru-RU" sz="2400" dirty="0" err="1" smtClean="0"/>
              <a:t>не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), </a:t>
            </a:r>
            <a:r>
              <a:rPr lang="ru-RU" sz="2400" dirty="0" err="1" smtClean="0"/>
              <a:t>харизму</a:t>
            </a:r>
            <a:r>
              <a:rPr lang="ru-RU" sz="2400" dirty="0" smtClean="0"/>
              <a:t>, </a:t>
            </a:r>
            <a:r>
              <a:rPr lang="ru-RU" sz="2400" dirty="0" err="1" smtClean="0"/>
              <a:t>чарівливість</a:t>
            </a:r>
            <a:r>
              <a:rPr lang="ru-RU" sz="2400" dirty="0" smtClean="0"/>
              <a:t>, пластику, </a:t>
            </a:r>
            <a:r>
              <a:rPr lang="ru-RU" sz="2400" dirty="0" err="1" smtClean="0"/>
              <a:t>поставлений</a:t>
            </a:r>
            <a:r>
              <a:rPr lang="ru-RU" sz="2400" dirty="0" smtClean="0"/>
              <a:t> голос, </a:t>
            </a:r>
            <a:r>
              <a:rPr lang="ru-RU" sz="2400" dirty="0" err="1" smtClean="0"/>
              <a:t>освіта</a:t>
            </a:r>
            <a:r>
              <a:rPr lang="ru-RU" sz="2400" dirty="0" smtClean="0"/>
              <a:t> (додайте список). </a:t>
            </a:r>
            <a:r>
              <a:rPr lang="ru-RU" sz="2400" dirty="0" err="1" smtClean="0"/>
              <a:t>Однак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все </a:t>
            </a:r>
            <a:r>
              <a:rPr lang="ru-RU" sz="2400" dirty="0" err="1" smtClean="0"/>
              <a:t>вищеперелічене</a:t>
            </a:r>
            <a:r>
              <a:rPr lang="ru-RU" sz="2400" dirty="0" smtClean="0"/>
              <a:t> в </a:t>
            </a:r>
            <a:r>
              <a:rPr lang="ru-RU" sz="2400" dirty="0" err="1" smtClean="0"/>
              <a:t>повному</a:t>
            </a:r>
            <a:r>
              <a:rPr lang="ru-RU" sz="2400" dirty="0" smtClean="0"/>
              <a:t> «</a:t>
            </a:r>
            <a:r>
              <a:rPr lang="ru-RU" sz="2400" dirty="0" err="1" smtClean="0"/>
              <a:t>комплекті</a:t>
            </a:r>
            <a:r>
              <a:rPr lang="ru-RU" sz="2400" dirty="0" smtClean="0"/>
              <a:t>» не </a:t>
            </a:r>
            <a:r>
              <a:rPr lang="ru-RU" sz="2400" dirty="0" err="1" smtClean="0"/>
              <a:t>гарантує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затребуваність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успішність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1026" name="Picture 2" descr="C:\Documents and Settings\User\Мои документы\Downloads\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680457"/>
            <a:ext cx="5084068" cy="3177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Висновок</a:t>
            </a: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530725"/>
          </a:xfrm>
        </p:spPr>
        <p:txBody>
          <a:bodyPr/>
          <a:lstStyle/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dirty="0" smtClean="0"/>
              <a:t> </a:t>
            </a:r>
            <a:r>
              <a:rPr lang="ru-RU" dirty="0" err="1" smtClean="0"/>
              <a:t>Актор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дійсно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треба </a:t>
            </a:r>
            <a:r>
              <a:rPr lang="ru-RU" dirty="0" err="1" smtClean="0"/>
              <a:t>жити</a:t>
            </a:r>
            <a:r>
              <a:rPr lang="ru-RU" dirty="0" smtClean="0"/>
              <a:t>. І не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зможе</a:t>
            </a:r>
            <a:r>
              <a:rPr lang="ru-RU" dirty="0" smtClean="0"/>
              <a:t> так </a:t>
            </a:r>
            <a:r>
              <a:rPr lang="ru-RU" dirty="0" err="1" smtClean="0"/>
              <a:t>жити</a:t>
            </a:r>
            <a:r>
              <a:rPr lang="ru-RU" dirty="0" smtClean="0"/>
              <a:t>.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дихати</a:t>
            </a:r>
            <a:r>
              <a:rPr lang="ru-RU" dirty="0" smtClean="0"/>
              <a:t>; </a:t>
            </a:r>
            <a:r>
              <a:rPr lang="ru-RU" dirty="0" err="1" smtClean="0"/>
              <a:t>актор</a:t>
            </a:r>
            <a:r>
              <a:rPr lang="ru-RU" dirty="0" smtClean="0"/>
              <a:t> повинен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віддаватися</a:t>
            </a:r>
            <a:r>
              <a:rPr lang="ru-RU" dirty="0" smtClean="0"/>
              <a:t>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, </a:t>
            </a:r>
            <a:r>
              <a:rPr lang="ru-RU" dirty="0" err="1" smtClean="0"/>
              <a:t>забуваючи</a:t>
            </a:r>
            <a:r>
              <a:rPr lang="ru-RU" dirty="0" smtClean="0"/>
              <a:t> про все, про </a:t>
            </a:r>
            <a:r>
              <a:rPr lang="ru-RU" dirty="0" err="1" smtClean="0"/>
              <a:t>сім'ю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, </a:t>
            </a:r>
            <a:r>
              <a:rPr lang="ru-RU" dirty="0" err="1" smtClean="0"/>
              <a:t>про</a:t>
            </a:r>
            <a:r>
              <a:rPr lang="ru-RU" dirty="0" smtClean="0"/>
              <a:t> долю - </a:t>
            </a:r>
            <a:r>
              <a:rPr lang="ru-RU" dirty="0" err="1" smtClean="0"/>
              <a:t>це</a:t>
            </a:r>
            <a:r>
              <a:rPr lang="ru-RU" dirty="0" smtClean="0"/>
              <a:t> повинно </a:t>
            </a:r>
            <a:r>
              <a:rPr lang="ru-RU" dirty="0" err="1" smtClean="0"/>
              <a:t>піти</a:t>
            </a:r>
            <a:r>
              <a:rPr lang="ru-RU" dirty="0" smtClean="0"/>
              <a:t> на </a:t>
            </a:r>
            <a:r>
              <a:rPr lang="ru-RU" dirty="0" err="1" smtClean="0"/>
              <a:t>другий</a:t>
            </a:r>
            <a:r>
              <a:rPr lang="ru-RU" dirty="0" smtClean="0"/>
              <a:t> план; бути </a:t>
            </a:r>
            <a:r>
              <a:rPr lang="ru-RU" dirty="0" err="1" smtClean="0"/>
              <a:t>відданим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268760"/>
            <a:ext cx="8229600" cy="1139825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Специфіка професії</a:t>
            </a:r>
            <a:endParaRPr lang="ru-RU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530725"/>
          </a:xfrm>
        </p:spPr>
        <p:txBody>
          <a:bodyPr/>
          <a:lstStyle/>
          <a:p>
            <a:pPr algn="ctr">
              <a:buNone/>
            </a:pPr>
            <a:r>
              <a:rPr lang="ru-RU" sz="2400" dirty="0" err="1" smtClean="0"/>
              <a:t>Творча</a:t>
            </a:r>
            <a:r>
              <a:rPr lang="ru-RU" sz="2400" dirty="0" smtClean="0"/>
              <a:t> робота, </a:t>
            </a: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самовираження</a:t>
            </a:r>
            <a:r>
              <a:rPr lang="ru-RU" sz="2400" dirty="0" smtClean="0"/>
              <a:t> в рамках, </a:t>
            </a:r>
            <a:r>
              <a:rPr lang="ru-RU" sz="2400" dirty="0" err="1" smtClean="0"/>
              <a:t>заданих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режисером</a:t>
            </a:r>
            <a:r>
              <a:rPr lang="ru-RU" sz="2400" dirty="0" smtClean="0"/>
              <a:t>.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затребувана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середньо</a:t>
            </a:r>
            <a:r>
              <a:rPr lang="ru-RU" sz="2400" dirty="0" smtClean="0"/>
              <a:t>, зарплата в </a:t>
            </a:r>
            <a:r>
              <a:rPr lang="ru-RU" sz="2400" dirty="0" err="1" smtClean="0"/>
              <a:t>більшості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випадків</a:t>
            </a:r>
            <a:r>
              <a:rPr lang="ru-RU" sz="2400" dirty="0" smtClean="0"/>
              <a:t> - </a:t>
            </a:r>
            <a:r>
              <a:rPr lang="ru-RU" sz="2400" dirty="0" err="1" smtClean="0"/>
              <a:t>середня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  <p:pic>
        <p:nvPicPr>
          <p:cNvPr id="4" name="Рисунок 3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429000"/>
            <a:ext cx="4417968" cy="2578581"/>
          </a:xfrm>
          <a:prstGeom prst="rect">
            <a:avLst/>
          </a:prstGeom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501008"/>
            <a:ext cx="3657580" cy="2689397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err="1" smtClean="0"/>
              <a:t>П</a:t>
            </a:r>
            <a:r>
              <a:rPr lang="ru-RU" sz="4400" dirty="0" err="1" smtClean="0"/>
              <a:t>люси</a:t>
            </a:r>
            <a:r>
              <a:rPr lang="ru-RU" sz="4400" dirty="0" smtClean="0"/>
              <a:t> </a:t>
            </a:r>
            <a:r>
              <a:rPr lang="ru-RU" sz="4400" dirty="0" err="1" smtClean="0"/>
              <a:t>професії</a:t>
            </a:r>
            <a:r>
              <a:rPr lang="ru-RU" sz="4400" dirty="0" smtClean="0"/>
              <a:t>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ru-RU" sz="2400" dirty="0" err="1" smtClean="0"/>
              <a:t>цікава</a:t>
            </a:r>
            <a:r>
              <a:rPr lang="ru-RU" sz="2400" dirty="0" smtClean="0"/>
              <a:t> </a:t>
            </a:r>
            <a:r>
              <a:rPr lang="ru-RU" sz="2400" dirty="0" smtClean="0"/>
              <a:t>, </a:t>
            </a:r>
            <a:r>
              <a:rPr lang="ru-RU" sz="2400" dirty="0" err="1" smtClean="0"/>
              <a:t>творча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 ;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ru-RU" sz="2400" dirty="0" smtClean="0"/>
              <a:t>слава , </a:t>
            </a:r>
            <a:r>
              <a:rPr lang="ru-RU" sz="2400" dirty="0" err="1" smtClean="0"/>
              <a:t>популярність</a:t>
            </a:r>
            <a:r>
              <a:rPr lang="ru-RU" sz="2400" dirty="0" smtClean="0"/>
              <a:t> , народна </a:t>
            </a:r>
            <a:r>
              <a:rPr lang="ru-RU" sz="2400" dirty="0" err="1" smtClean="0"/>
              <a:t>любов</a:t>
            </a:r>
            <a:r>
              <a:rPr lang="ru-RU" sz="2400" dirty="0" smtClean="0"/>
              <a:t> (при </a:t>
            </a:r>
            <a:r>
              <a:rPr lang="ru-RU" sz="2400" dirty="0" err="1" smtClean="0"/>
              <a:t>отриманні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популярності</a:t>
            </a:r>
            <a:r>
              <a:rPr lang="ru-RU" sz="2400" dirty="0" smtClean="0"/>
              <a:t>) ;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ru-RU" sz="2400" dirty="0" err="1" smtClean="0"/>
              <a:t>гастролі</a:t>
            </a:r>
            <a:r>
              <a:rPr lang="ru-RU" sz="2400" dirty="0" smtClean="0"/>
              <a:t> за кордоном , </a:t>
            </a:r>
            <a:r>
              <a:rPr lang="ru-RU" sz="2400" dirty="0" err="1" smtClean="0"/>
              <a:t>подорожі</a:t>
            </a:r>
            <a:r>
              <a:rPr lang="ru-RU" sz="2400" dirty="0" smtClean="0"/>
              <a:t>;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ru-RU" sz="2400" dirty="0" err="1" smtClean="0"/>
              <a:t>можливість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грі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спробувати</a:t>
            </a:r>
            <a:r>
              <a:rPr lang="ru-RU" sz="2400" dirty="0" smtClean="0"/>
              <a:t> себе в </a:t>
            </a:r>
            <a:r>
              <a:rPr lang="ru-RU" sz="2400" dirty="0" err="1" smtClean="0"/>
              <a:t>ролі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людей ,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професіями</a:t>
            </a:r>
            <a:r>
              <a:rPr lang="ru-RU" sz="2400" dirty="0" smtClean="0"/>
              <a:t> , долями , </a:t>
            </a:r>
            <a:r>
              <a:rPr lang="ru-RU" sz="2400" dirty="0" err="1" smtClean="0"/>
              <a:t>побувати</a:t>
            </a:r>
            <a:r>
              <a:rPr lang="ru-RU" sz="2400" dirty="0" smtClean="0"/>
              <a:t> як </a:t>
            </a:r>
            <a:r>
              <a:rPr lang="ru-RU" sz="2400" dirty="0" err="1" smtClean="0"/>
              <a:t>позитивним</a:t>
            </a:r>
            <a:r>
              <a:rPr lang="ru-RU" sz="2400" dirty="0" smtClean="0"/>
              <a:t> , так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негативним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героєм</a:t>
            </a:r>
            <a:r>
              <a:rPr lang="ru-RU" sz="2400" dirty="0" smtClean="0"/>
              <a:t>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endParaRPr lang="ru-RU" sz="24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err="1" smtClean="0"/>
              <a:t>Мінуси</a:t>
            </a:r>
            <a:r>
              <a:rPr lang="ru-RU" sz="4400" dirty="0" smtClean="0"/>
              <a:t> </a:t>
            </a:r>
            <a:r>
              <a:rPr lang="ru-RU" sz="4400" dirty="0" err="1" smtClean="0"/>
              <a:t>професії</a:t>
            </a:r>
            <a:r>
              <a:rPr lang="ru-RU" sz="4400" dirty="0" smtClean="0"/>
              <a:t>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uk-UA" sz="2400" dirty="0" smtClean="0"/>
              <a:t>Необхідність </a:t>
            </a:r>
            <a:r>
              <a:rPr lang="uk-UA" sz="2400" dirty="0" err="1" smtClean="0"/>
              <a:t>віддаватия</a:t>
            </a:r>
            <a:r>
              <a:rPr lang="uk-UA" sz="2400" dirty="0" smtClean="0"/>
              <a:t> професії цілком ( зйомки, репетиції займають велику кількість часу);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2400" dirty="0" err="1" smtClean="0"/>
              <a:t>необхідність</a:t>
            </a:r>
            <a:r>
              <a:rPr lang="ru-RU" sz="2400" dirty="0" smtClean="0"/>
              <a:t> , часом , </a:t>
            </a:r>
            <a:r>
              <a:rPr lang="ru-RU" sz="2400" dirty="0" err="1" smtClean="0"/>
              <a:t>жити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похідних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відсутністю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зручностей</a:t>
            </a:r>
            <a:r>
              <a:rPr lang="ru-RU" sz="2400" dirty="0" smtClean="0"/>
              <a:t>;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2400" dirty="0" err="1" smtClean="0"/>
              <a:t>акторська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пов'язана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ризиком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отримання</a:t>
            </a:r>
            <a:r>
              <a:rPr lang="ru-RU" sz="2400" dirty="0" smtClean="0"/>
              <a:t> травм (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трюків</a:t>
            </a:r>
            <a:r>
              <a:rPr lang="ru-RU" sz="2400" dirty="0" smtClean="0"/>
              <a:t> ) </a:t>
            </a:r>
            <a:r>
              <a:rPr lang="ru-RU" sz="2400" dirty="0" smtClean="0"/>
              <a:t>;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2400" dirty="0" err="1" smtClean="0"/>
              <a:t>крім</a:t>
            </a:r>
            <a:r>
              <a:rPr lang="ru-RU" sz="2400" dirty="0" smtClean="0"/>
              <a:t> </a:t>
            </a:r>
            <a:r>
              <a:rPr lang="ru-RU" sz="2400" dirty="0" err="1" smtClean="0"/>
              <a:t>слави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успіху</a:t>
            </a:r>
            <a:r>
              <a:rPr lang="ru-RU" sz="2400" dirty="0" smtClean="0"/>
              <a:t> в </a:t>
            </a:r>
            <a:r>
              <a:rPr lang="ru-RU" sz="2400" dirty="0" err="1" smtClean="0"/>
              <a:t>акторській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кар'єрі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затишшя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пов'язане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відсутністю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запрошень</a:t>
            </a:r>
            <a:r>
              <a:rPr lang="ru-RU" sz="2400" dirty="0" smtClean="0"/>
              <a:t> в </a:t>
            </a:r>
            <a:r>
              <a:rPr lang="ru-RU" sz="2400" dirty="0" err="1" smtClean="0"/>
              <a:t>спектаклі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кіно</a:t>
            </a:r>
            <a:r>
              <a:rPr lang="ru-RU" sz="2400" dirty="0" smtClean="0"/>
              <a:t>.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ru-RU" sz="24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ru-RU" sz="24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ru-RU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виникнення</a:t>
            </a:r>
            <a:endParaRPr lang="ru-RU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530725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Професія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актора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зародилася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дуже</a:t>
            </a:r>
            <a:r>
              <a:rPr lang="ru-RU" sz="2400" dirty="0" smtClean="0">
                <a:solidFill>
                  <a:srgbClr val="FFC000"/>
                </a:solidFill>
              </a:rPr>
              <a:t> давно. Першими </a:t>
            </a:r>
            <a:r>
              <a:rPr lang="ru-RU" sz="2400" dirty="0" err="1" smtClean="0">
                <a:solidFill>
                  <a:srgbClr val="FFC000"/>
                </a:solidFill>
              </a:rPr>
              <a:t>акторами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були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ще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шамани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древніх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цивілізацій</a:t>
            </a:r>
            <a:r>
              <a:rPr lang="ru-RU" sz="2400" dirty="0" smtClean="0">
                <a:solidFill>
                  <a:srgbClr val="FFC000"/>
                </a:solidFill>
              </a:rPr>
              <a:t>, </a:t>
            </a:r>
            <a:r>
              <a:rPr lang="ru-RU" sz="2400" dirty="0" err="1" smtClean="0">
                <a:solidFill>
                  <a:srgbClr val="FFC000"/>
                </a:solidFill>
              </a:rPr>
              <a:t>які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влаштовували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різні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ритуали</a:t>
            </a:r>
            <a:r>
              <a:rPr lang="ru-RU" sz="2400" dirty="0" smtClean="0">
                <a:solidFill>
                  <a:srgbClr val="FFC000"/>
                </a:solidFill>
              </a:rPr>
              <a:t>. Великою </a:t>
            </a:r>
            <a:r>
              <a:rPr lang="ru-RU" sz="2400" dirty="0" err="1" smtClean="0">
                <a:solidFill>
                  <a:srgbClr val="FFC000"/>
                </a:solidFill>
              </a:rPr>
              <a:t>популярністю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професія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актора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користувалася</a:t>
            </a:r>
            <a:r>
              <a:rPr lang="ru-RU" sz="2400" dirty="0" smtClean="0">
                <a:solidFill>
                  <a:srgbClr val="FFC000"/>
                </a:solidFill>
              </a:rPr>
              <a:t> в </a:t>
            </a:r>
            <a:r>
              <a:rPr lang="ru-RU" sz="2400" dirty="0" err="1" smtClean="0">
                <a:solidFill>
                  <a:srgbClr val="FFC000"/>
                </a:solidFill>
              </a:rPr>
              <a:t>Стародавньому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Римі</a:t>
            </a:r>
            <a:r>
              <a:rPr lang="ru-RU" sz="2400" dirty="0" smtClean="0">
                <a:solidFill>
                  <a:srgbClr val="FFC000"/>
                </a:solidFill>
              </a:rPr>
              <a:t> та </a:t>
            </a:r>
            <a:r>
              <a:rPr lang="ru-RU" sz="2400" dirty="0" err="1" smtClean="0">
                <a:solidFill>
                  <a:srgbClr val="FFC000"/>
                </a:solidFill>
              </a:rPr>
              <a:t>Греції</a:t>
            </a:r>
            <a:r>
              <a:rPr lang="ru-RU" sz="2400" dirty="0" smtClean="0">
                <a:solidFill>
                  <a:srgbClr val="FFC000"/>
                </a:solidFill>
              </a:rPr>
              <a:t>. У кожного </a:t>
            </a:r>
            <a:r>
              <a:rPr lang="ru-RU" sz="2400" dirty="0" err="1" smtClean="0">
                <a:solidFill>
                  <a:srgbClr val="FFC000"/>
                </a:solidFill>
              </a:rPr>
              <a:t>прославленого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полководця</a:t>
            </a:r>
            <a:r>
              <a:rPr lang="ru-RU" sz="2400" dirty="0" smtClean="0">
                <a:solidFill>
                  <a:srgbClr val="FFC000"/>
                </a:solidFill>
              </a:rPr>
              <a:t>, як правило, в </a:t>
            </a:r>
            <a:r>
              <a:rPr lang="ru-RU" sz="2400" dirty="0" err="1" smtClean="0">
                <a:solidFill>
                  <a:srgbClr val="FFC000"/>
                </a:solidFill>
              </a:rPr>
              <a:t>штаті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були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актори</a:t>
            </a:r>
            <a:r>
              <a:rPr lang="ru-RU" sz="2400" dirty="0" smtClean="0">
                <a:solidFill>
                  <a:srgbClr val="FFC000"/>
                </a:solidFill>
              </a:rPr>
              <a:t>, </a:t>
            </a:r>
            <a:r>
              <a:rPr lang="ru-RU" sz="2400" dirty="0" err="1" smtClean="0">
                <a:solidFill>
                  <a:srgbClr val="FFC000"/>
                </a:solidFill>
              </a:rPr>
              <a:t>які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навчали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їх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ораторській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справі</a:t>
            </a:r>
            <a:r>
              <a:rPr lang="ru-RU" sz="2400" dirty="0" smtClean="0">
                <a:solidFill>
                  <a:srgbClr val="FFC000"/>
                </a:solidFill>
              </a:rPr>
              <a:t>. </a:t>
            </a:r>
            <a:r>
              <a:rPr lang="ru-RU" sz="2400" dirty="0" err="1" smtClean="0">
                <a:solidFill>
                  <a:srgbClr val="FFC000"/>
                </a:solidFill>
              </a:rPr>
              <a:t>Протягом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багатьох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століть</a:t>
            </a:r>
            <a:r>
              <a:rPr lang="ru-RU" sz="2400" dirty="0" smtClean="0">
                <a:solidFill>
                  <a:srgbClr val="FFC000"/>
                </a:solidFill>
              </a:rPr>
              <a:t> в </a:t>
            </a:r>
            <a:r>
              <a:rPr lang="ru-RU" sz="2400" dirty="0" err="1" smtClean="0">
                <a:solidFill>
                  <a:srgbClr val="FFC000"/>
                </a:solidFill>
              </a:rPr>
              <a:t>усіх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королів</a:t>
            </a:r>
            <a:r>
              <a:rPr lang="ru-RU" sz="2400" dirty="0" smtClean="0">
                <a:solidFill>
                  <a:srgbClr val="FFC000"/>
                </a:solidFill>
              </a:rPr>
              <a:t> при </a:t>
            </a:r>
            <a:r>
              <a:rPr lang="ru-RU" sz="2400" dirty="0" err="1" smtClean="0">
                <a:solidFill>
                  <a:srgbClr val="FFC000"/>
                </a:solidFill>
              </a:rPr>
              <a:t>дворі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були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блазні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які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постійно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розважали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свого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smtClean="0">
                <a:solidFill>
                  <a:srgbClr val="FFC000"/>
                </a:solidFill>
              </a:rPr>
              <a:t> короля.</a:t>
            </a:r>
            <a:endParaRPr lang="ru-RU" sz="24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78979"/>
          </a:xfrm>
        </p:spPr>
        <p:txBody>
          <a:bodyPr/>
          <a:lstStyle/>
          <a:p>
            <a:r>
              <a:rPr lang="uk-UA" sz="3200" b="1" dirty="0" smtClean="0"/>
              <a:t>Якості</a:t>
            </a:r>
            <a:r>
              <a:rPr lang="uk-UA" sz="3200" dirty="0" smtClean="0"/>
              <a:t> </a:t>
            </a:r>
            <a:r>
              <a:rPr lang="ru-RU" sz="3200" b="1" dirty="0" err="1" smtClean="0"/>
              <a:t>що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забезпечують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успішність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виконання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професійної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діяльності</a:t>
            </a:r>
            <a:r>
              <a:rPr lang="ru-RU" sz="3200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530725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FFC000"/>
                </a:solidFill>
              </a:rPr>
              <a:t>Здібності: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акторські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глибина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багатство</a:t>
            </a:r>
            <a:r>
              <a:rPr lang="ru-RU" dirty="0" smtClean="0"/>
              <a:t> </a:t>
            </a:r>
            <a:r>
              <a:rPr lang="ru-RU" dirty="0" err="1" smtClean="0"/>
              <a:t>уяви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чиста, явна </a:t>
            </a:r>
            <a:r>
              <a:rPr lang="ru-RU" dirty="0" err="1" smtClean="0"/>
              <a:t>дикція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добре </a:t>
            </a:r>
            <a:r>
              <a:rPr lang="ru-RU" dirty="0" err="1" smtClean="0"/>
              <a:t>розвита</a:t>
            </a:r>
            <a:r>
              <a:rPr lang="ru-RU" dirty="0" smtClean="0"/>
              <a:t> </a:t>
            </a:r>
            <a:r>
              <a:rPr lang="ru-RU" dirty="0" err="1" smtClean="0"/>
              <a:t>словесно-логічна</a:t>
            </a:r>
            <a:r>
              <a:rPr lang="ru-RU" dirty="0" smtClean="0"/>
              <a:t>, образна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емоційна</a:t>
            </a:r>
            <a:r>
              <a:rPr lang="ru-RU" dirty="0" smtClean="0"/>
              <a:t> </a:t>
            </a:r>
            <a:r>
              <a:rPr lang="ru-RU" dirty="0" err="1" smtClean="0"/>
              <a:t>пам'ять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розкуто</a:t>
            </a:r>
            <a:r>
              <a:rPr lang="ru-RU" dirty="0" smtClean="0"/>
              <a:t> </a:t>
            </a:r>
            <a:r>
              <a:rPr lang="ru-RU" dirty="0" err="1" smtClean="0"/>
              <a:t>рухатися</a:t>
            </a:r>
            <a:r>
              <a:rPr lang="ru-RU" dirty="0" smtClean="0"/>
              <a:t>, </a:t>
            </a:r>
            <a:r>
              <a:rPr lang="ru-RU" dirty="0" err="1" smtClean="0"/>
              <a:t>танцювати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</a:t>
            </a:r>
            <a:endParaRPr lang="ru-RU" sz="24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30925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rgbClr val="FFC000"/>
                </a:solidFill>
              </a:rPr>
              <a:t>Особисті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якості</a:t>
            </a:r>
            <a:r>
              <a:rPr lang="ru-RU" dirty="0" smtClean="0">
                <a:solidFill>
                  <a:srgbClr val="FFC000"/>
                </a:solidFill>
              </a:rPr>
              <a:t>:</a:t>
            </a:r>
          </a:p>
          <a:p>
            <a:pPr>
              <a:buNone/>
            </a:pPr>
            <a:endParaRPr lang="ru-RU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експресивність</a:t>
            </a:r>
            <a:r>
              <a:rPr lang="ru-RU" sz="2400" dirty="0" smtClean="0"/>
              <a:t> </a:t>
            </a:r>
            <a:r>
              <a:rPr lang="ru-RU" sz="2400" dirty="0" smtClean="0"/>
              <a:t>(</a:t>
            </a:r>
            <a:r>
              <a:rPr lang="ru-RU" sz="2400" dirty="0" err="1" smtClean="0"/>
              <a:t>виразність</a:t>
            </a:r>
            <a:r>
              <a:rPr lang="ru-RU" sz="2400" dirty="0" smtClean="0"/>
              <a:t>); 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емоційність</a:t>
            </a:r>
            <a:r>
              <a:rPr lang="ru-RU" sz="24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чутливість</a:t>
            </a:r>
            <a:r>
              <a:rPr lang="ru-RU" sz="24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терплячість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наполегливість</a:t>
            </a:r>
            <a:r>
              <a:rPr lang="ru-RU" sz="24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уміння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імпровізувати</a:t>
            </a:r>
            <a:r>
              <a:rPr lang="ru-RU" sz="2400" dirty="0" smtClean="0"/>
              <a:t>; 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оригінальність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індивідуальність</a:t>
            </a:r>
            <a:r>
              <a:rPr lang="ru-RU" sz="24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інтуїтивність</a:t>
            </a:r>
            <a:r>
              <a:rPr lang="ru-RU" sz="2400" dirty="0" smtClean="0"/>
              <a:t>.</a:t>
            </a:r>
          </a:p>
          <a:p>
            <a:pPr algn="ctr">
              <a:buNone/>
            </a:pPr>
            <a:endParaRPr lang="ru-RU" sz="24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627188"/>
          </a:xfrm>
        </p:spPr>
        <p:txBody>
          <a:bodyPr/>
          <a:lstStyle/>
          <a:p>
            <a:r>
              <a:rPr lang="uk-UA" sz="3600" dirty="0" smtClean="0"/>
              <a:t>Якості що перешкоджають ефективній діяльності</a:t>
            </a:r>
            <a:r>
              <a:rPr lang="ru-RU" sz="3800" b="1" dirty="0" smtClean="0"/>
              <a:t/>
            </a:r>
            <a:br>
              <a:rPr lang="ru-RU" sz="3800" b="1" dirty="0" smtClean="0"/>
            </a:br>
            <a:endParaRPr lang="ru-RU" sz="38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49760"/>
            <a:ext cx="8458200" cy="520824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відсутність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артистичних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здібностей</a:t>
            </a:r>
            <a:r>
              <a:rPr lang="ru-RU" sz="2800" dirty="0" smtClean="0">
                <a:effectLst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err="1" smtClean="0">
                <a:effectLst/>
              </a:rPr>
              <a:t>скутість</a:t>
            </a:r>
            <a:r>
              <a:rPr lang="ru-RU" sz="2800" dirty="0" smtClean="0">
                <a:effectLst/>
              </a:rPr>
              <a:t>, "</a:t>
            </a:r>
            <a:r>
              <a:rPr lang="ru-RU" sz="2800" dirty="0" err="1" smtClean="0">
                <a:effectLst/>
              </a:rPr>
              <a:t>зажатість</a:t>
            </a:r>
            <a:r>
              <a:rPr lang="ru-RU" sz="2800" dirty="0" smtClean="0">
                <a:effectLst/>
              </a:rPr>
              <a:t>", </a:t>
            </a:r>
            <a:r>
              <a:rPr lang="ru-RU" sz="2800" dirty="0" err="1" smtClean="0">
                <a:effectLst/>
              </a:rPr>
              <a:t>незручність</a:t>
            </a:r>
            <a:r>
              <a:rPr lang="ru-RU" sz="2800" dirty="0" smtClean="0">
                <a:effectLst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err="1" smtClean="0">
                <a:effectLst/>
              </a:rPr>
              <a:t>неоригінальність</a:t>
            </a:r>
            <a:r>
              <a:rPr lang="ru-RU" sz="2800" dirty="0" smtClean="0">
                <a:effectLst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err="1" smtClean="0">
                <a:effectLst/>
              </a:rPr>
              <a:t>тривожність</a:t>
            </a:r>
            <a:r>
              <a:rPr lang="ru-RU" sz="2800" dirty="0" smtClean="0">
                <a:effectLst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err="1" smtClean="0">
                <a:effectLst/>
              </a:rPr>
              <a:t>ригідність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мислення</a:t>
            </a:r>
            <a:r>
              <a:rPr lang="ru-RU" sz="2800" dirty="0" smtClean="0">
                <a:effectLst/>
              </a:rPr>
              <a:t> (</a:t>
            </a:r>
            <a:r>
              <a:rPr lang="ru-RU" sz="2800" dirty="0" err="1" smtClean="0">
                <a:effectLst/>
              </a:rPr>
              <a:t>нездатність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вживатися</a:t>
            </a:r>
            <a:r>
              <a:rPr lang="ru-RU" sz="2800" dirty="0" smtClean="0">
                <a:effectLst/>
              </a:rPr>
              <a:t> в </a:t>
            </a:r>
            <a:r>
              <a:rPr lang="ru-RU" sz="2800" dirty="0" err="1" smtClean="0">
                <a:effectLst/>
              </a:rPr>
              <a:t>різні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образи</a:t>
            </a:r>
            <a:r>
              <a:rPr lang="ru-RU" sz="2800" dirty="0" smtClean="0">
                <a:effectLst/>
              </a:rPr>
              <a:t>); </a:t>
            </a:r>
            <a:r>
              <a:rPr lang="ru-RU" sz="2800" dirty="0" err="1" smtClean="0">
                <a:effectLst/>
              </a:rPr>
              <a:t>явні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зовнішні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дефекти</a:t>
            </a:r>
            <a:r>
              <a:rPr lang="ru-RU" sz="2800" dirty="0" smtClean="0">
                <a:effectLst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lang="ru-RU" sz="2000" dirty="0">
              <a:effectLst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</TotalTime>
  <Words>1011</Words>
  <Application>Microsoft Office PowerPoint</Application>
  <PresentationFormat>Экран (4:3)</PresentationFormat>
  <Paragraphs>122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Занавес</vt:lpstr>
      <vt:lpstr>Актор</vt:lpstr>
      <vt:lpstr>Актор</vt:lpstr>
      <vt:lpstr>Специфіка професії</vt:lpstr>
      <vt:lpstr>Плюси професії  </vt:lpstr>
      <vt:lpstr>Мінуси професії  </vt:lpstr>
      <vt:lpstr>Історія виникнення</vt:lpstr>
      <vt:lpstr>Якості що забезпечують успішність виконання професійної діяльності: </vt:lpstr>
      <vt:lpstr>Слайд 8</vt:lpstr>
      <vt:lpstr>Якості що перешкоджають ефективній діяльності </vt:lpstr>
      <vt:lpstr>Медичні протипоказання</vt:lpstr>
      <vt:lpstr>Кар'єра і заробітня плата</vt:lpstr>
      <vt:lpstr>Кар'єра і заробітня плата</vt:lpstr>
      <vt:lpstr>Кар'єра і заробітня плата</vt:lpstr>
      <vt:lpstr>Кар'єра і заробітня плата</vt:lpstr>
      <vt:lpstr>Кар'єра і заробітня плата</vt:lpstr>
      <vt:lpstr>Шляхи здобуття професії</vt:lpstr>
      <vt:lpstr> Міфи про професію актора</vt:lpstr>
      <vt:lpstr>Слайд 18</vt:lpstr>
      <vt:lpstr>Слайд 19</vt:lpstr>
      <vt:lpstr>Слайд 20</vt:lpstr>
      <vt:lpstr>Слайд 21</vt:lpstr>
      <vt:lpstr>Висновок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</dc:creator>
  <cp:lastModifiedBy>ДЕТКИ</cp:lastModifiedBy>
  <cp:revision>63</cp:revision>
  <cp:lastPrinted>1601-01-01T00:00:00Z</cp:lastPrinted>
  <dcterms:created xsi:type="dcterms:W3CDTF">1601-01-01T00:00:00Z</dcterms:created>
  <dcterms:modified xsi:type="dcterms:W3CDTF">2013-11-26T18:07:13Z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