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66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94629" autoAdjust="0"/>
  </p:normalViewPr>
  <p:slideViewPr>
    <p:cSldViewPr showGuides="1">
      <p:cViewPr>
        <p:scale>
          <a:sx n="84" d="100"/>
          <a:sy n="84" d="100"/>
        </p:scale>
        <p:origin x="-84" y="-49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34043" y="908720"/>
            <a:ext cx="64481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Митропольський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</a:p>
          <a:p>
            <a:pPr algn="ctr"/>
            <a:r>
              <a:rPr lang="ru-RU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Юрій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Олексійович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64843"/>
            <a:ext cx="4824536" cy="65196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6598468" y="3897952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11-А </a:t>
            </a:r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Трачук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Олеся</a:t>
            </a:r>
            <a:endParaRPr lang="uk-U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041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48" y="116632"/>
            <a:ext cx="11881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Могили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Юрія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Олексійовича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Митропольського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дружини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1" y="1654402"/>
            <a:ext cx="3829052" cy="5062922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591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500" y="1772816"/>
            <a:ext cx="10921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Нагороди та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премії</a:t>
            </a:r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митропольського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32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2358" y="1006818"/>
            <a:ext cx="112047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Герой Соціалістичної Праці ( 1986).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Герой України (з врученням Ордена Держави, 18.01. 2007 - за винятковий особистий внесок у зміцнення наукового потенціалу України, визначні досягнення в розвитку та організації фундаментальних досліджень у галузі математики, багаторічну плідну наукову діяльність).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Нагороджений орденами Леніна, Жовтневої Революції, Вітчизняної війни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ступеня, Трудового Червоного Прапора, двома орденами Червоної Зірки, українським орденом "Князя Ярослава Мудрого"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 ( 1997)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ступенів, а також медалями.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Золота медаль імені А. М. Ляпунова ( 1986) - за цикл робіт "Асимптотичні методи нелінійної механіки".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Лауреат Ленінської премії ( 1965), Державної премії УРСР ( 1980), Державної премії України ( 1997).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Премія імені М. М. Крилова.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Золота медаль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ім.В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І. Вернадського НАН України (2006).</a:t>
            </a:r>
          </a:p>
        </p:txBody>
      </p:sp>
    </p:spTree>
    <p:extLst>
      <p:ext uri="{BB962C8B-B14F-4D97-AF65-F5344CB8AC3E}">
        <p14:creationId xmlns:p14="http://schemas.microsoft.com/office/powerpoint/2010/main" val="194704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35" y="4797152"/>
            <a:ext cx="1631953" cy="162991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35" y="1807230"/>
            <a:ext cx="1573326" cy="1697152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124744"/>
            <a:ext cx="978656" cy="216277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2996952"/>
            <a:ext cx="1260177" cy="216277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06" y="2996951"/>
            <a:ext cx="1137106" cy="21627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71" y="3565586"/>
            <a:ext cx="1191734" cy="21627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64" y="1124744"/>
            <a:ext cx="879177" cy="21627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3565586"/>
            <a:ext cx="1191229" cy="21627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636491" y="116632"/>
            <a:ext cx="11161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Медалі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та ордена </a:t>
            </a:r>
            <a:r>
              <a:rPr lang="ru-RU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Митропольського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0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9876" y="2276872"/>
            <a:ext cx="10081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9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772" y="1219460"/>
            <a:ext cx="6683753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народження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3 січня 1917 року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 народження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село Шишаки, нині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Полтавська область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смерті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14 червня 2008 (91 рік)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 смерті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місто Київ, Україна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сфера: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Асимптотичні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нелінійної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механіки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Users\admin\Desktop\MytropolskyY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404664"/>
            <a:ext cx="4176464" cy="553274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804" y="980728"/>
            <a:ext cx="11305256" cy="49685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Коротка біографія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Юрія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Олексійовича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Митропольського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2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342" y="116632"/>
            <a:ext cx="1180931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Народився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3 січня 1917 року у селі Шишаки Гоголівського району Полтавської області. У 1932 році екстерном закінчив семирічну школу у Києві і пішов працювати на Київський консервний завод. У 1938 році закінчив 10-й клас середньої школи і у тому ж році вступив на механіко-математичний факультет Київського державного університету імені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Т. Г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Шевченка. 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7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липня 1941 року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був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мобілізований до лав Червоної армію і направлений у місто Чугуїв, до 39-го запасного автобронетанкового полку. У жовтні 1941 року вийшов наказ наркома оборони про надання відпустки усім студентам інститутів 4-х і 5-х курсів для закінчення навчання з подальшим направленням їх до військових училищ і військових академій.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потрапив до Казахстану, куди до міста Кзил-Орда був евакуйований Київський університет. У березні 1942 року Юрій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успішно склав усі іспити в Казахському державному університеті імені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С.М. Кирова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і був направлений до Рязанського артилерійського училища в місто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Талгар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, яке закінчив в березні 1943 року і в званні лейтенанта був відправлений на фронт. </a:t>
            </a:r>
          </a:p>
          <a:p>
            <a:pPr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Після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демобілізації з 1946 року Ю.О.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жив у Києві, працював в Академії наук України. За цей час працював молодшим науковим працівником (1946-1948), старшим науковим працівником в Інституті будівельної механіки АН УРСР (1949-1951). З 1951 року працював в Інституті математики АН УРСР: старший науковий працівник (1951-1953), завідувач відділом (1953-1956), заступник директора по науковій частині (1956-1958), директор інституту (1958-1988), почесний директор інституту (з 1988 року). </a:t>
            </a:r>
          </a:p>
          <a:p>
            <a:pPr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Одночасно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з роботою в Інституті математики він очолював у президії АН УРСР ряд відділень: фізико-математичних наук (1961-1963), математики, механіки і кібернетики (1963-1982), математики і механіки (1982-1986), математики (1986-1990). З 1991 року Ю.О.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– радник Президії Національної академії наук України. </a:t>
            </a:r>
          </a:p>
          <a:p>
            <a:pPr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Одночасно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з науковою і науково-організаторською роботою в Академії наук Ю.О.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багато років працював у Київському державному університеті імені Т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 Г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Шевченка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доцентом (1949-1951), завідувачем кафедрою (1951-1953), професором кафедри диференціальних рівнянь (1954-1989), читав лекції і керував аспірантами,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підготовлено 100 кандидатів і 25 докторів фізико-математичних наук. </a:t>
            </a:r>
          </a:p>
          <a:p>
            <a:pPr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Уся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творча біографія Ю.О.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Митропольського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пов'язана в основному з розвитком теорії нелінійних коливань і диференціальних рівнянь. Результати цих досліджень узагальнені в 300 наукових публікаціях у вітчизняних і зарубіжних журналах, а також в 30 індивідуальних і колективних монографіях, серед яких виділяються: "Нестаціонарні процеси в нелінійних коливальних системах" (1955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"Асимптотичні методи в теорії нелінійних коливань" (1955), "Проблеми асимптотичної теорії нестаціонарних коливань" (1964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"Нелінійна механіка.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Одночастотні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коливання" (1997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"Метод усереднювання у нелінійній механіці" (1971) тощо. Наукові результати, отримані Ю.О.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Митропольським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, увійшли до ряду фундаментальних вітчизняних і зарубіжних монографій, у тому числі: "Вібрації у техніці" (1978), "Асимптотичні методи нелінійної механіки" (1969). </a:t>
            </a:r>
          </a:p>
        </p:txBody>
      </p:sp>
    </p:spTree>
    <p:extLst>
      <p:ext uri="{BB962C8B-B14F-4D97-AF65-F5344CB8AC3E}">
        <p14:creationId xmlns:p14="http://schemas.microsoft.com/office/powerpoint/2010/main" val="42549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298" y="404664"/>
            <a:ext cx="115932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Указом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Президента України Віктора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Ющенка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№ 30/2007 від 18 січня 2007 року за винятковий особистий внесок у зміцнення наукового потенціалу України, визначні здобутки в розвитку та організації фундаментальних досліджень в галузі математики, багаторічну плідну наукову діяльність раднику Президії Національної академії наук України, доктору технічних наук, академіку НАН України Юрію Олексійовичу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Митропольському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присвоєно звання Герой України з врученням ордена Держави. </a:t>
            </a:r>
          </a:p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Помер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14 червня 2008 року. Похований в Києві на Байковому кладовищі (дільниця № 49а). </a:t>
            </a:r>
          </a:p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Доктор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технічних наук (1951), професор (1953), дійсний член Академії наук України (1961), дійсний член Академії наук СРСР (1984), дійсний член наукового Товариства імені Т.Г. Шевченко у Львові (1992), іноземний академік-кореспондент Академії наук у Болоньї (Італія, 1971). Почесний доктор Київського національного університету імені Т.Г. Шевченко (1999). "Почесний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Соровський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професор"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Соровського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міжнародного добродійного фонду. </a:t>
            </a:r>
          </a:p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Указом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Президії Верховної Ради СРСР від 31 грудня 1986 року за великі заслуги в розвитку математичної науки, підготовку наукових кадрів і у зв'язку з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сімдесятиріччям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з дня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народження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академіку Юрію Олексійовичу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Митропольському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присвоєно звання Героя Соціалістичної Праці з врученням ордена Леніна і золотої медалі "Серп і молот". </a:t>
            </a:r>
          </a:p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Заслужений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діяч науки УРСР (1967). Лауреат Ленінської премії (1965). Лауреат Державної премії УРСР (1980). Лауреат Державної премії України в галузі науки і техніки 1996 року (11.12.1996, за цикл праць "Нові математичні методи в нелінійному аналізі"). Лауреат премії НАН України імені видатних академіків: Н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Крилова (1969), Н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Боголюбова (1993), М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Лаврентьєва (1999). За цикл робіт "Асимптотичні методи нелінійної механіки" він відзначений Золотою медаллю імені А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Ляпунова (1986). У 1977 році президія Академії наук ЧССР нагородила його срібною медаллю "За заслуги перед наукою і людством". </a:t>
            </a:r>
          </a:p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   Нагороджений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орденом Леніна (31.12.1986), орденом Жовтневої Революції, орденом Вітчизняної війни ІІ ступеня, орденом Трудового Червоного Прапора, двома орденами Червоної Зірки, медалями; орденом князя Ярослава Мудрого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IV (02.01.2002,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за визначні особисті заслуги в розвитку вітчизняної науки, створення національних наукових шкіл, зміцнення науково-технічного потенціалу України) та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ступеня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(22.08.1996,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за видатні заслуги перед Українською державою у розвитку математичної науки, багаторічну плідну наукову діяльність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5860" y="332656"/>
            <a:ext cx="998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Сім’я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Юрія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Олексійовича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9916" y="2314476"/>
            <a:ext cx="8447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Батько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Олексій Савич (1883-1936), учасник Першої світової війни.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Митропольська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Чарниш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 Віра Василівна (1885-1947).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Дружина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Митропольська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(Лихачова) Олександра Іванівна (нар. 1920).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син Олексій Юрійович (нар. 1942), дочка Надія Юріївна (нар. 1948).</a:t>
            </a:r>
          </a:p>
        </p:txBody>
      </p:sp>
    </p:spTree>
    <p:extLst>
      <p:ext uri="{BB962C8B-B14F-4D97-AF65-F5344CB8AC3E}">
        <p14:creationId xmlns:p14="http://schemas.microsoft.com/office/powerpoint/2010/main" val="9447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3892" y="2262098"/>
            <a:ext cx="9715211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042" y="404664"/>
            <a:ext cx="11665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Учень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М. М. Боголюбова. Основні роботи пов'язані з розвитком теорії нелінійних коливань, в тому числі з розвитком асимптотичних методів нелінійної механіки. Результати досліджень узагальнені в близько 300 наукових публікаціях у вітчизняних і зарубіжних журналах та в 30 індивідуальних і колективних монографіях, у тому числі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Боголюбов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Н. Н.,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 "Асимптотичні методи в теорії нелінійних коливань". - Москва: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Гостехиздат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1955. (Переведена на англійську, французьку, німецьку, китайську та японську мови.)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 "Нестаціонарні процеси в нелінійних коливальних системах". - Київ: Вид-во АН УРСР, 1955.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 "Проблеми асимптотичної теорії нестаціонарних коливань". - Москва: Наука, 1964.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Боголюбов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Н. Н.,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А., Самойленко А. М. "Метод прискореної збіжності в нелінійній механіці". - Київ: Наукова думка, 1969.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 "Метод усереднення в нелінійній механіці". - Київ: Наукова думка, 1971.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А., Боголюбов Н. Н. (мол.), Прикарпатський А. К., Самойленко В. Г. інтегруються динамічні системи: спектральні і диференційно-геометричні аспекти. - Київ: Наукова думка, 1987.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Ю. А. "Нелінійна механіка.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Одночастотні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коливання". - Київ: Ін-т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матем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НАН України, 1997.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Наукові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результати, отримані Ю. А.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Митропольський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увійшли в ряд фундаментальних вітчизняних і зарубіжних монографій, у тому числі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Збірник "Вібрації в техніці" (1978).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Моїсеєв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І. Н. "Асимптотичні методи нелінійної механіки". - Москва: Наука, 1969.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Працював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Інституті математики АН УРСР. Член редколегії журналу "Диференціальні рівняння". Головний редактор Українського математичного журналу.</a:t>
            </a:r>
          </a:p>
        </p:txBody>
      </p:sp>
    </p:spTree>
    <p:extLst>
      <p:ext uri="{BB962C8B-B14F-4D97-AF65-F5344CB8AC3E}">
        <p14:creationId xmlns:p14="http://schemas.microsoft.com/office/powerpoint/2010/main" val="11016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44" y="435469"/>
            <a:ext cx="3854338" cy="595900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9" y="435469"/>
            <a:ext cx="4176464" cy="592820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</p:pic>
    </p:spTree>
    <p:extLst>
      <p:ext uri="{BB962C8B-B14F-4D97-AF65-F5344CB8AC3E}">
        <p14:creationId xmlns:p14="http://schemas.microsoft.com/office/powerpoint/2010/main" val="33905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1503</Words>
  <Application>Microsoft Office PowerPoint</Application>
  <PresentationFormat>Произвольный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TS102895261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2013-11-03T09:17:06Z</dcterms:created>
  <dcterms:modified xsi:type="dcterms:W3CDTF">2013-11-03T15:33:39Z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