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052736"/>
            <a:ext cx="7272808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6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1700808"/>
            <a:ext cx="6408712" cy="1752600"/>
          </a:xfrm>
        </p:spPr>
        <p:txBody>
          <a:bodyPr>
            <a:noAutofit/>
          </a:bodyPr>
          <a:lstStyle/>
          <a:p>
            <a:r>
              <a:rPr lang="uk-UA" sz="3600" dirty="0">
                <a:latin typeface="Mistral" panose="03090702030407020403" pitchFamily="66" charset="0"/>
              </a:rPr>
              <a:t> </a:t>
            </a:r>
          </a:p>
          <a:p>
            <a:r>
              <a:rPr lang="uk-UA" sz="3600" dirty="0" err="1">
                <a:solidFill>
                  <a:srgbClr val="C00000"/>
                </a:solidFill>
                <a:latin typeface="Mistral" panose="03090702030407020403" pitchFamily="66" charset="0"/>
              </a:rPr>
              <a:t>Mark</a:t>
            </a:r>
            <a:r>
              <a:rPr lang="uk-UA" sz="3600" dirty="0">
                <a:solidFill>
                  <a:srgbClr val="C00000"/>
                </a:solidFill>
                <a:latin typeface="Mistral" panose="03090702030407020403" pitchFamily="66" charset="0"/>
              </a:rPr>
              <a:t> </a:t>
            </a:r>
            <a:r>
              <a:rPr lang="uk-UA" sz="3600" dirty="0" err="1">
                <a:solidFill>
                  <a:srgbClr val="C00000"/>
                </a:solidFill>
                <a:latin typeface="Mistral" panose="03090702030407020403" pitchFamily="66" charset="0"/>
              </a:rPr>
              <a:t>Twain</a:t>
            </a:r>
            <a:endParaRPr lang="uk-UA" sz="3600" dirty="0">
              <a:solidFill>
                <a:srgbClr val="C00000"/>
              </a:solidFill>
              <a:latin typeface="Mistral" panose="03090702030407020403" pitchFamily="66" charset="0"/>
            </a:endParaRPr>
          </a:p>
          <a:p>
            <a:pPr>
              <a:spcBef>
                <a:spcPts val="0"/>
              </a:spcBef>
            </a:pPr>
            <a:r>
              <a:rPr lang="uk-UA" sz="3600" dirty="0">
                <a:solidFill>
                  <a:srgbClr val="C00000"/>
                </a:solidFill>
                <a:latin typeface="Mistral" panose="03090702030407020403" pitchFamily="66" charset="0"/>
              </a:rPr>
              <a:t>(</a:t>
            </a:r>
            <a:r>
              <a:rPr lang="uk-UA" sz="3600" dirty="0" err="1">
                <a:solidFill>
                  <a:srgbClr val="C00000"/>
                </a:solidFill>
                <a:latin typeface="Mistral" panose="03090702030407020403" pitchFamily="66" charset="0"/>
              </a:rPr>
              <a:t>November</a:t>
            </a:r>
            <a:r>
              <a:rPr lang="uk-UA" sz="3600" dirty="0">
                <a:solidFill>
                  <a:srgbClr val="C00000"/>
                </a:solidFill>
                <a:latin typeface="Mistral" panose="03090702030407020403" pitchFamily="66" charset="0"/>
              </a:rPr>
              <a:t> 30, 1835 – </a:t>
            </a:r>
            <a:r>
              <a:rPr lang="uk-UA" sz="3600" dirty="0" err="1">
                <a:solidFill>
                  <a:srgbClr val="C00000"/>
                </a:solidFill>
                <a:latin typeface="Mistral" panose="03090702030407020403" pitchFamily="66" charset="0"/>
              </a:rPr>
              <a:t>April</a:t>
            </a:r>
            <a:r>
              <a:rPr lang="uk-UA" sz="3600" dirty="0">
                <a:solidFill>
                  <a:srgbClr val="C00000"/>
                </a:solidFill>
                <a:latin typeface="Mistral" panose="03090702030407020403" pitchFamily="66" charset="0"/>
              </a:rPr>
              <a:t> 21, 1910</a:t>
            </a:r>
            <a:r>
              <a:rPr lang="uk-UA" sz="3600" dirty="0" smtClean="0">
                <a:solidFill>
                  <a:srgbClr val="C00000"/>
                </a:solidFill>
                <a:latin typeface="Mistral" panose="03090702030407020403" pitchFamily="66" charset="0"/>
              </a:rPr>
              <a:t>)</a:t>
            </a:r>
            <a:endParaRPr lang="ru-RU" sz="3600" i="1" dirty="0" smtClean="0">
              <a:solidFill>
                <a:srgbClr val="C00000"/>
              </a:solidFill>
              <a:latin typeface="Mistral" panose="03090702030407020403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764704"/>
            <a:ext cx="2934087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extBox 3"/>
          <p:cNvSpPr txBox="1"/>
          <p:nvPr/>
        </p:nvSpPr>
        <p:spPr>
          <a:xfrm>
            <a:off x="1115616" y="841959"/>
            <a:ext cx="3672408" cy="4247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sz="1500" dirty="0" err="1"/>
              <a:t>Samuel</a:t>
            </a:r>
            <a:r>
              <a:rPr lang="uk-UA" sz="1500" dirty="0"/>
              <a:t> </a:t>
            </a:r>
            <a:r>
              <a:rPr lang="uk-UA" sz="1500" dirty="0" err="1"/>
              <a:t>Langhorne</a:t>
            </a:r>
            <a:r>
              <a:rPr lang="uk-UA" sz="1500" dirty="0"/>
              <a:t> </a:t>
            </a:r>
            <a:r>
              <a:rPr lang="uk-UA" sz="1500" dirty="0" err="1"/>
              <a:t>Clemens</a:t>
            </a:r>
            <a:r>
              <a:rPr lang="uk-UA" sz="1500" dirty="0"/>
              <a:t> </a:t>
            </a:r>
            <a:r>
              <a:rPr lang="uk-UA" sz="1500" dirty="0" err="1"/>
              <a:t>was</a:t>
            </a:r>
            <a:r>
              <a:rPr lang="uk-UA" sz="1500" dirty="0"/>
              <a:t> </a:t>
            </a:r>
            <a:r>
              <a:rPr lang="uk-UA" sz="1500" dirty="0" err="1"/>
              <a:t>born</a:t>
            </a:r>
            <a:r>
              <a:rPr lang="uk-UA" sz="1500" dirty="0"/>
              <a:t> </a:t>
            </a:r>
            <a:r>
              <a:rPr lang="uk-UA" sz="1500" dirty="0" err="1"/>
              <a:t>in Flor</a:t>
            </a:r>
            <a:r>
              <a:rPr lang="uk-UA" sz="1500" dirty="0"/>
              <a:t>ida, Missouri, on November 30, 1835. </a:t>
            </a:r>
            <a:r>
              <a:rPr lang="uk-UA" sz="1500" dirty="0" err="1"/>
              <a:t>He</a:t>
            </a:r>
            <a:r>
              <a:rPr lang="uk-UA" sz="1500" dirty="0"/>
              <a:t> </a:t>
            </a:r>
            <a:r>
              <a:rPr lang="uk-UA" sz="1500" dirty="0" err="1"/>
              <a:t>was</a:t>
            </a:r>
            <a:r>
              <a:rPr lang="uk-UA" sz="1500" dirty="0"/>
              <a:t> </a:t>
            </a:r>
            <a:r>
              <a:rPr lang="uk-UA" sz="1500" dirty="0" err="1"/>
              <a:t>the</a:t>
            </a:r>
            <a:r>
              <a:rPr lang="uk-UA" sz="1500" dirty="0"/>
              <a:t> </a:t>
            </a:r>
            <a:r>
              <a:rPr lang="uk-UA" sz="1500" dirty="0" err="1"/>
              <a:t>son</a:t>
            </a:r>
            <a:r>
              <a:rPr lang="uk-UA" sz="1500" dirty="0"/>
              <a:t> </a:t>
            </a:r>
            <a:r>
              <a:rPr lang="uk-UA" sz="1500" dirty="0" err="1"/>
              <a:t>of</a:t>
            </a:r>
            <a:r>
              <a:rPr lang="uk-UA" sz="1500" dirty="0"/>
              <a:t> </a:t>
            </a:r>
            <a:r>
              <a:rPr lang="uk-UA" sz="1500" dirty="0" err="1"/>
              <a:t>Jane</a:t>
            </a:r>
            <a:r>
              <a:rPr lang="uk-UA" sz="1500" dirty="0"/>
              <a:t> </a:t>
            </a:r>
            <a:r>
              <a:rPr lang="uk-UA" sz="1500" dirty="0" err="1"/>
              <a:t>and John</a:t>
            </a:r>
            <a:r>
              <a:rPr lang="uk-UA" sz="1500" dirty="0"/>
              <a:t> Marshall </a:t>
            </a:r>
            <a:r>
              <a:rPr lang="uk-UA" sz="1500" dirty="0" err="1"/>
              <a:t>Clemens</a:t>
            </a:r>
            <a:r>
              <a:rPr lang="uk-UA" sz="1500" dirty="0"/>
              <a:t> (1798–1847). His </a:t>
            </a:r>
            <a:r>
              <a:rPr lang="uk-UA" sz="1500" dirty="0" err="1"/>
              <a:t>parents</a:t>
            </a:r>
            <a:r>
              <a:rPr lang="uk-UA" sz="1500" dirty="0"/>
              <a:t> </a:t>
            </a:r>
            <a:r>
              <a:rPr lang="uk-UA" sz="1500" dirty="0" err="1"/>
              <a:t>met</a:t>
            </a:r>
            <a:r>
              <a:rPr lang="uk-UA" sz="1500" dirty="0"/>
              <a:t> </a:t>
            </a:r>
            <a:r>
              <a:rPr lang="uk-UA" sz="1500" dirty="0" err="1"/>
              <a:t>when</a:t>
            </a:r>
            <a:r>
              <a:rPr lang="uk-UA" sz="1500" dirty="0"/>
              <a:t> </a:t>
            </a:r>
            <a:r>
              <a:rPr lang="uk-UA" sz="1500" dirty="0" err="1"/>
              <a:t>his</a:t>
            </a:r>
            <a:r>
              <a:rPr lang="uk-UA" sz="1500" dirty="0"/>
              <a:t> </a:t>
            </a:r>
            <a:r>
              <a:rPr lang="uk-UA" sz="1500" dirty="0" err="1"/>
              <a:t>father</a:t>
            </a:r>
            <a:r>
              <a:rPr lang="uk-UA" sz="1500" dirty="0"/>
              <a:t> </a:t>
            </a:r>
            <a:r>
              <a:rPr lang="uk-UA" sz="1500" dirty="0" err="1"/>
              <a:t>moved</a:t>
            </a:r>
            <a:r>
              <a:rPr lang="uk-UA" sz="1500" dirty="0"/>
              <a:t> </a:t>
            </a:r>
            <a:r>
              <a:rPr lang="uk-UA" sz="1500" dirty="0" err="1"/>
              <a:t>to</a:t>
            </a:r>
            <a:r>
              <a:rPr lang="uk-UA" sz="1500" dirty="0"/>
              <a:t> </a:t>
            </a:r>
            <a:r>
              <a:rPr lang="uk-UA" sz="1500" dirty="0" err="1"/>
              <a:t>Missouri</a:t>
            </a:r>
            <a:r>
              <a:rPr lang="uk-UA" sz="1500" dirty="0"/>
              <a:t> </a:t>
            </a:r>
            <a:r>
              <a:rPr lang="uk-UA" sz="1500" dirty="0" err="1"/>
              <a:t>and</a:t>
            </a:r>
            <a:r>
              <a:rPr lang="uk-UA" sz="1500" dirty="0"/>
              <a:t> </a:t>
            </a:r>
            <a:r>
              <a:rPr lang="uk-UA" sz="1500" dirty="0" err="1"/>
              <a:t>were</a:t>
            </a:r>
            <a:r>
              <a:rPr lang="uk-UA" sz="1500" dirty="0"/>
              <a:t> </a:t>
            </a:r>
            <a:r>
              <a:rPr lang="uk-UA" sz="1500" dirty="0" err="1"/>
              <a:t>married</a:t>
            </a:r>
            <a:r>
              <a:rPr lang="uk-UA" sz="1500" dirty="0"/>
              <a:t> </a:t>
            </a:r>
            <a:r>
              <a:rPr lang="uk-UA" sz="1500" dirty="0" err="1"/>
              <a:t>several</a:t>
            </a:r>
            <a:r>
              <a:rPr lang="uk-UA" sz="1500" dirty="0"/>
              <a:t> </a:t>
            </a:r>
            <a:r>
              <a:rPr lang="uk-UA" sz="1500" dirty="0" err="1"/>
              <a:t>years</a:t>
            </a:r>
            <a:r>
              <a:rPr lang="uk-UA" sz="1500" dirty="0"/>
              <a:t> </a:t>
            </a:r>
            <a:r>
              <a:rPr lang="uk-UA" sz="1500" dirty="0" err="1"/>
              <a:t>later</a:t>
            </a:r>
            <a:r>
              <a:rPr lang="uk-UA" sz="1500" dirty="0"/>
              <a:t>, </a:t>
            </a:r>
            <a:r>
              <a:rPr lang="uk-UA" sz="1500" dirty="0" err="1"/>
              <a:t>in</a:t>
            </a:r>
            <a:r>
              <a:rPr lang="uk-UA" sz="1500" dirty="0"/>
              <a:t> </a:t>
            </a:r>
            <a:r>
              <a:rPr lang="uk-UA" sz="1500" dirty="0" smtClean="0"/>
              <a:t>1823.He </a:t>
            </a:r>
            <a:r>
              <a:rPr lang="uk-UA" sz="1500" dirty="0" err="1"/>
              <a:t>was</a:t>
            </a:r>
            <a:r>
              <a:rPr lang="uk-UA" sz="1500" dirty="0"/>
              <a:t> </a:t>
            </a:r>
            <a:r>
              <a:rPr lang="uk-UA" sz="1500" dirty="0" err="1"/>
              <a:t>the</a:t>
            </a:r>
            <a:r>
              <a:rPr lang="uk-UA" sz="1500" dirty="0"/>
              <a:t> </a:t>
            </a:r>
            <a:r>
              <a:rPr lang="uk-UA" sz="1500" dirty="0" err="1"/>
              <a:t>sixth</a:t>
            </a:r>
            <a:r>
              <a:rPr lang="uk-UA" sz="1500" dirty="0"/>
              <a:t> </a:t>
            </a:r>
            <a:r>
              <a:rPr lang="uk-UA" sz="1500" dirty="0" err="1"/>
              <a:t>of</a:t>
            </a:r>
            <a:r>
              <a:rPr lang="uk-UA" sz="1500" dirty="0"/>
              <a:t> </a:t>
            </a:r>
            <a:r>
              <a:rPr lang="uk-UA" sz="1500" dirty="0" err="1"/>
              <a:t>seven</a:t>
            </a:r>
            <a:r>
              <a:rPr lang="uk-UA" sz="1500" dirty="0"/>
              <a:t> </a:t>
            </a:r>
            <a:r>
              <a:rPr lang="uk-UA" sz="1500" dirty="0" err="1"/>
              <a:t>children</a:t>
            </a:r>
            <a:r>
              <a:rPr lang="uk-UA" sz="1500" dirty="0"/>
              <a:t>, </a:t>
            </a:r>
            <a:r>
              <a:rPr lang="uk-UA" sz="1500" dirty="0" err="1"/>
              <a:t>but</a:t>
            </a:r>
            <a:r>
              <a:rPr lang="uk-UA" sz="1500" dirty="0"/>
              <a:t> </a:t>
            </a:r>
            <a:r>
              <a:rPr lang="uk-UA" sz="1500" dirty="0" err="1"/>
              <a:t>only</a:t>
            </a:r>
            <a:r>
              <a:rPr lang="uk-UA" sz="1500" dirty="0"/>
              <a:t> </a:t>
            </a:r>
            <a:r>
              <a:rPr lang="uk-UA" sz="1500" dirty="0" err="1"/>
              <a:t>three</a:t>
            </a:r>
            <a:r>
              <a:rPr lang="uk-UA" sz="1500" dirty="0"/>
              <a:t> </a:t>
            </a:r>
            <a:r>
              <a:rPr lang="uk-UA" sz="1500" dirty="0" err="1"/>
              <a:t>of</a:t>
            </a:r>
            <a:r>
              <a:rPr lang="uk-UA" sz="1500" dirty="0"/>
              <a:t> </a:t>
            </a:r>
            <a:r>
              <a:rPr lang="uk-UA" sz="1500" dirty="0" err="1"/>
              <a:t>his</a:t>
            </a:r>
            <a:r>
              <a:rPr lang="uk-UA" sz="1500" dirty="0"/>
              <a:t> </a:t>
            </a:r>
            <a:r>
              <a:rPr lang="uk-UA" sz="1500" dirty="0" err="1"/>
              <a:t>siblings</a:t>
            </a:r>
            <a:r>
              <a:rPr lang="uk-UA" sz="1500" dirty="0"/>
              <a:t> </a:t>
            </a:r>
            <a:r>
              <a:rPr lang="uk-UA" sz="1500" dirty="0" err="1"/>
              <a:t>survived</a:t>
            </a:r>
            <a:r>
              <a:rPr lang="uk-UA" sz="1500" dirty="0"/>
              <a:t> </a:t>
            </a:r>
            <a:r>
              <a:rPr lang="uk-UA" sz="1500" dirty="0" err="1"/>
              <a:t>childhood</a:t>
            </a:r>
            <a:r>
              <a:rPr lang="uk-UA" sz="1500" dirty="0"/>
              <a:t>: </a:t>
            </a:r>
            <a:r>
              <a:rPr lang="uk-UA" sz="1500" dirty="0" err="1"/>
              <a:t>his</a:t>
            </a:r>
            <a:r>
              <a:rPr lang="uk-UA" sz="1500" dirty="0"/>
              <a:t> </a:t>
            </a:r>
            <a:r>
              <a:rPr lang="uk-UA" sz="1500" dirty="0" err="1"/>
              <a:t>broth</a:t>
            </a:r>
            <a:r>
              <a:rPr lang="uk-UA" sz="1500" dirty="0"/>
              <a:t>er Orion (1825–1897), Henry, who died in a riverboat explosion (1838–1858), and Pamela (1827–1904). His </a:t>
            </a:r>
            <a:r>
              <a:rPr lang="uk-UA" sz="1500" dirty="0" err="1"/>
              <a:t>sister</a:t>
            </a:r>
            <a:r>
              <a:rPr lang="uk-UA" sz="1500" dirty="0"/>
              <a:t> </a:t>
            </a:r>
            <a:r>
              <a:rPr lang="uk-UA" sz="1500" dirty="0" err="1"/>
              <a:t>Margaret</a:t>
            </a:r>
            <a:r>
              <a:rPr lang="uk-UA" sz="1500" dirty="0"/>
              <a:t> (1833–1839) </a:t>
            </a:r>
            <a:r>
              <a:rPr lang="uk-UA" sz="1500" dirty="0" err="1"/>
              <a:t>died</a:t>
            </a:r>
            <a:r>
              <a:rPr lang="uk-UA" sz="1500" dirty="0"/>
              <a:t> </a:t>
            </a:r>
            <a:r>
              <a:rPr lang="uk-UA" sz="1500" dirty="0" err="1"/>
              <a:t>when</a:t>
            </a:r>
            <a:r>
              <a:rPr lang="uk-UA" sz="1500" dirty="0"/>
              <a:t> </a:t>
            </a:r>
            <a:r>
              <a:rPr lang="uk-UA" sz="1500" dirty="0" err="1"/>
              <a:t>he</a:t>
            </a:r>
            <a:r>
              <a:rPr lang="uk-UA" sz="1500" dirty="0"/>
              <a:t> </a:t>
            </a:r>
            <a:r>
              <a:rPr lang="uk-UA" sz="1500" dirty="0" err="1"/>
              <a:t>was</a:t>
            </a:r>
            <a:r>
              <a:rPr lang="uk-UA" sz="1500" dirty="0"/>
              <a:t> </a:t>
            </a:r>
            <a:r>
              <a:rPr lang="uk-UA" sz="1500" dirty="0" err="1"/>
              <a:t>three</a:t>
            </a:r>
            <a:r>
              <a:rPr lang="uk-UA" sz="1500" dirty="0"/>
              <a:t>, </a:t>
            </a:r>
            <a:r>
              <a:rPr lang="uk-UA" sz="1500" dirty="0" err="1"/>
              <a:t>and</a:t>
            </a:r>
            <a:r>
              <a:rPr lang="uk-UA" sz="1500" dirty="0"/>
              <a:t> </a:t>
            </a:r>
            <a:r>
              <a:rPr lang="uk-UA" sz="1500" dirty="0" err="1"/>
              <a:t>his</a:t>
            </a:r>
            <a:r>
              <a:rPr lang="uk-UA" sz="1500" dirty="0"/>
              <a:t> </a:t>
            </a:r>
            <a:r>
              <a:rPr lang="uk-UA" sz="1500" dirty="0" err="1"/>
              <a:t>brother</a:t>
            </a:r>
            <a:r>
              <a:rPr lang="uk-UA" sz="1500" dirty="0"/>
              <a:t> </a:t>
            </a:r>
            <a:r>
              <a:rPr lang="uk-UA" sz="1500" dirty="0" err="1"/>
              <a:t>Benjamin</a:t>
            </a:r>
            <a:r>
              <a:rPr lang="uk-UA" sz="1500" dirty="0"/>
              <a:t> (1832–1842) </a:t>
            </a:r>
            <a:r>
              <a:rPr lang="uk-UA" sz="1500" dirty="0" err="1"/>
              <a:t>died</a:t>
            </a:r>
            <a:r>
              <a:rPr lang="uk-UA" sz="1500" dirty="0"/>
              <a:t> </a:t>
            </a:r>
            <a:r>
              <a:rPr lang="uk-UA" sz="1500" dirty="0" err="1"/>
              <a:t>three</a:t>
            </a:r>
            <a:r>
              <a:rPr lang="uk-UA" sz="1500" dirty="0"/>
              <a:t> </a:t>
            </a:r>
            <a:r>
              <a:rPr lang="uk-UA" sz="1500" dirty="0" err="1"/>
              <a:t>years</a:t>
            </a:r>
            <a:r>
              <a:rPr lang="uk-UA" sz="1500" dirty="0"/>
              <a:t> </a:t>
            </a:r>
            <a:r>
              <a:rPr lang="uk-UA" sz="1500" dirty="0" err="1"/>
              <a:t>later</a:t>
            </a:r>
            <a:r>
              <a:rPr lang="uk-UA" sz="1500" dirty="0"/>
              <a:t>. </a:t>
            </a:r>
            <a:r>
              <a:rPr lang="uk-UA" sz="1500" dirty="0" err="1"/>
              <a:t>Another</a:t>
            </a:r>
            <a:r>
              <a:rPr lang="uk-UA" sz="1500" dirty="0"/>
              <a:t> </a:t>
            </a:r>
            <a:r>
              <a:rPr lang="uk-UA" sz="1500" dirty="0" err="1"/>
              <a:t>brother</a:t>
            </a:r>
            <a:r>
              <a:rPr lang="uk-UA" sz="1500" dirty="0"/>
              <a:t>, </a:t>
            </a:r>
            <a:r>
              <a:rPr lang="uk-UA" sz="1500" dirty="0" err="1"/>
              <a:t>Pleasant</a:t>
            </a:r>
            <a:r>
              <a:rPr lang="uk-UA" sz="1500" dirty="0"/>
              <a:t> (1828–1829), </a:t>
            </a:r>
            <a:r>
              <a:rPr lang="uk-UA" sz="1500" dirty="0" err="1"/>
              <a:t>died</a:t>
            </a:r>
            <a:r>
              <a:rPr lang="uk-UA" sz="1500" dirty="0"/>
              <a:t> </a:t>
            </a:r>
            <a:r>
              <a:rPr lang="uk-UA" sz="1500" dirty="0" err="1"/>
              <a:t>at</a:t>
            </a:r>
            <a:r>
              <a:rPr lang="uk-UA" sz="1500" dirty="0"/>
              <a:t> </a:t>
            </a:r>
            <a:r>
              <a:rPr lang="uk-UA" sz="1500" dirty="0" err="1"/>
              <a:t>six</a:t>
            </a:r>
            <a:r>
              <a:rPr lang="uk-UA" sz="1500" dirty="0"/>
              <a:t> </a:t>
            </a:r>
            <a:r>
              <a:rPr lang="uk-UA" sz="1500" dirty="0" err="1" smtClean="0"/>
              <a:t>months.Twain</a:t>
            </a:r>
            <a:r>
              <a:rPr lang="uk-UA" sz="1500" dirty="0" smtClean="0"/>
              <a:t> </a:t>
            </a:r>
            <a:r>
              <a:rPr lang="uk-UA" sz="1500" dirty="0"/>
              <a:t>was born two weeks after the closest approach to Earth of Halley's Comet.</a:t>
            </a:r>
          </a:p>
          <a:p>
            <a:endParaRPr lang="uk-UA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5" y="692696"/>
            <a:ext cx="3506790" cy="43204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4994773" y="692696"/>
            <a:ext cx="2880320" cy="480131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err="1"/>
              <a:t>In</a:t>
            </a:r>
            <a:r>
              <a:rPr lang="uk-UA" dirty="0"/>
              <a:t> 1847, </a:t>
            </a:r>
            <a:r>
              <a:rPr lang="uk-UA" dirty="0" err="1"/>
              <a:t>when</a:t>
            </a:r>
            <a:r>
              <a:rPr lang="uk-UA" dirty="0"/>
              <a:t> </a:t>
            </a:r>
            <a:r>
              <a:rPr lang="uk-UA" dirty="0" err="1"/>
              <a:t>Twain</a:t>
            </a:r>
            <a:r>
              <a:rPr lang="uk-UA" dirty="0"/>
              <a:t> </a:t>
            </a:r>
            <a:r>
              <a:rPr lang="uk-UA" dirty="0" err="1"/>
              <a:t>was</a:t>
            </a:r>
            <a:r>
              <a:rPr lang="uk-UA" dirty="0"/>
              <a:t> 11, </a:t>
            </a:r>
            <a:r>
              <a:rPr lang="uk-UA" dirty="0" err="1"/>
              <a:t>his</a:t>
            </a:r>
            <a:r>
              <a:rPr lang="uk-UA" dirty="0"/>
              <a:t> </a:t>
            </a:r>
            <a:r>
              <a:rPr lang="uk-UA" dirty="0" err="1"/>
              <a:t>father</a:t>
            </a:r>
            <a:r>
              <a:rPr lang="uk-UA" dirty="0"/>
              <a:t> </a:t>
            </a:r>
            <a:r>
              <a:rPr lang="uk-UA" dirty="0" err="1"/>
              <a:t>died</a:t>
            </a:r>
            <a:r>
              <a:rPr lang="uk-UA" dirty="0"/>
              <a:t> </a:t>
            </a:r>
            <a:r>
              <a:rPr lang="uk-UA" dirty="0" err="1"/>
              <a:t>of </a:t>
            </a:r>
            <a:r>
              <a:rPr lang="uk-UA" dirty="0" err="1" smtClean="0"/>
              <a:t>pneumonia</a:t>
            </a:r>
            <a:r>
              <a:rPr lang="uk-UA" dirty="0" err="1"/>
              <a:t>.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dirty="0"/>
              <a:t>next year, he became a printer's apprentice. </a:t>
            </a:r>
            <a:r>
              <a:rPr lang="uk-UA" dirty="0" err="1"/>
              <a:t>In</a:t>
            </a:r>
            <a:r>
              <a:rPr lang="uk-UA" dirty="0"/>
              <a:t> 1851,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began</a:t>
            </a:r>
            <a:r>
              <a:rPr lang="uk-UA" dirty="0"/>
              <a:t> </a:t>
            </a:r>
            <a:r>
              <a:rPr lang="uk-UA" dirty="0" err="1"/>
              <a:t>working</a:t>
            </a:r>
            <a:r>
              <a:rPr lang="uk-UA" dirty="0"/>
              <a:t> </a:t>
            </a:r>
            <a:r>
              <a:rPr lang="uk-UA" dirty="0" err="1"/>
              <a:t>as</a:t>
            </a:r>
            <a:r>
              <a:rPr lang="uk-UA" dirty="0"/>
              <a:t> a typesetter and contributor of articles and humorous sketches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 smtClean="0"/>
              <a:t>the</a:t>
            </a:r>
            <a:r>
              <a:rPr lang="uk-UA" dirty="0" smtClean="0"/>
              <a:t> </a:t>
            </a:r>
            <a:r>
              <a:rPr lang="uk-UA" i="1" dirty="0" err="1" smtClean="0"/>
              <a:t>Hannibal</a:t>
            </a:r>
            <a:r>
              <a:rPr lang="uk-UA" i="1" dirty="0" smtClean="0"/>
              <a:t> </a:t>
            </a:r>
            <a:r>
              <a:rPr lang="uk-UA" i="1" dirty="0"/>
              <a:t>Journal</a:t>
            </a:r>
            <a:r>
              <a:rPr lang="uk-UA" dirty="0"/>
              <a:t>, a newspaper owned by his brother Orion. </a:t>
            </a:r>
            <a:r>
              <a:rPr lang="uk-UA" dirty="0" err="1"/>
              <a:t>When</a:t>
            </a:r>
            <a:r>
              <a:rPr lang="uk-UA" dirty="0"/>
              <a:t>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was</a:t>
            </a:r>
            <a:r>
              <a:rPr lang="uk-UA" dirty="0"/>
              <a:t> 18,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left</a:t>
            </a:r>
            <a:r>
              <a:rPr lang="uk-UA" dirty="0"/>
              <a:t> </a:t>
            </a:r>
            <a:r>
              <a:rPr lang="uk-UA" dirty="0" err="1"/>
              <a:t>Hannibal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worked</a:t>
            </a:r>
            <a:r>
              <a:rPr lang="uk-UA" dirty="0"/>
              <a:t> </a:t>
            </a:r>
            <a:r>
              <a:rPr lang="uk-UA" dirty="0" err="1"/>
              <a:t>as</a:t>
            </a:r>
            <a:r>
              <a:rPr lang="uk-UA" dirty="0"/>
              <a:t> a </a:t>
            </a:r>
            <a:r>
              <a:rPr lang="uk-UA" dirty="0" err="1"/>
              <a:t>printer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New</a:t>
            </a:r>
            <a:r>
              <a:rPr lang="uk-UA" dirty="0"/>
              <a:t> </a:t>
            </a:r>
            <a:r>
              <a:rPr lang="uk-UA" dirty="0" err="1"/>
              <a:t>York</a:t>
            </a:r>
            <a:r>
              <a:rPr lang="uk-UA" dirty="0"/>
              <a:t> </a:t>
            </a:r>
            <a:r>
              <a:rPr lang="uk-UA" dirty="0" err="1"/>
              <a:t>City</a:t>
            </a:r>
            <a:r>
              <a:rPr lang="uk-UA" dirty="0"/>
              <a:t>, Philadelphia, St. Louis, and Cincinnati. 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692696"/>
            <a:ext cx="3525401" cy="52530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403648" y="780050"/>
            <a:ext cx="2952328" cy="5078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err="1"/>
              <a:t>Throughout</a:t>
            </a:r>
            <a:r>
              <a:rPr lang="uk-UA" dirty="0"/>
              <a:t> 1868, </a:t>
            </a:r>
            <a:r>
              <a:rPr lang="uk-UA" dirty="0" err="1"/>
              <a:t>Twain</a:t>
            </a:r>
            <a:r>
              <a:rPr lang="uk-UA" dirty="0"/>
              <a:t> </a:t>
            </a:r>
            <a:r>
              <a:rPr lang="uk-UA" dirty="0" err="1"/>
              <a:t>and Ol</a:t>
            </a:r>
            <a:r>
              <a:rPr lang="uk-UA" dirty="0"/>
              <a:t>ivia Langdon corresponded but she rejected his first marriage proposal. </a:t>
            </a:r>
            <a:r>
              <a:rPr lang="uk-UA" dirty="0" err="1"/>
              <a:t>Two</a:t>
            </a:r>
            <a:r>
              <a:rPr lang="uk-UA" dirty="0"/>
              <a:t> </a:t>
            </a:r>
            <a:r>
              <a:rPr lang="uk-UA" dirty="0" err="1"/>
              <a:t>months</a:t>
            </a:r>
            <a:r>
              <a:rPr lang="uk-UA" dirty="0"/>
              <a:t> </a:t>
            </a:r>
            <a:r>
              <a:rPr lang="uk-UA" dirty="0" err="1"/>
              <a:t>later</a:t>
            </a:r>
            <a:r>
              <a:rPr lang="uk-UA" dirty="0"/>
              <a:t>, </a:t>
            </a:r>
            <a:r>
              <a:rPr lang="uk-UA" dirty="0" err="1"/>
              <a:t>they</a:t>
            </a:r>
            <a:r>
              <a:rPr lang="uk-UA" dirty="0"/>
              <a:t> </a:t>
            </a:r>
            <a:r>
              <a:rPr lang="uk-UA" dirty="0" err="1"/>
              <a:t>were</a:t>
            </a:r>
            <a:r>
              <a:rPr lang="uk-UA" dirty="0"/>
              <a:t> </a:t>
            </a:r>
            <a:r>
              <a:rPr lang="uk-UA" dirty="0" err="1"/>
              <a:t>engaged</a:t>
            </a:r>
            <a:r>
              <a:rPr lang="uk-UA" dirty="0"/>
              <a:t>.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February</a:t>
            </a:r>
            <a:r>
              <a:rPr lang="uk-UA" dirty="0"/>
              <a:t> 1870, </a:t>
            </a:r>
            <a:r>
              <a:rPr lang="uk-UA" dirty="0" err="1"/>
              <a:t>Twain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Langdon</a:t>
            </a:r>
            <a:r>
              <a:rPr lang="uk-UA" dirty="0"/>
              <a:t> </a:t>
            </a:r>
            <a:r>
              <a:rPr lang="uk-UA" dirty="0" err="1"/>
              <a:t>were</a:t>
            </a:r>
            <a:r>
              <a:rPr lang="uk-UA" dirty="0"/>
              <a:t> </a:t>
            </a:r>
            <a:r>
              <a:rPr lang="uk-UA" dirty="0" err="1"/>
              <a:t>married</a:t>
            </a:r>
            <a:r>
              <a:rPr lang="uk-UA" dirty="0"/>
              <a:t> </a:t>
            </a:r>
            <a:r>
              <a:rPr lang="uk-UA" dirty="0" err="1"/>
              <a:t>in Elm</a:t>
            </a:r>
            <a:r>
              <a:rPr lang="uk-UA" dirty="0"/>
              <a:t>ira, New York</a:t>
            </a:r>
            <a:r>
              <a:rPr lang="uk-UA" dirty="0" smtClean="0"/>
              <a:t>,</a:t>
            </a:r>
            <a:r>
              <a:rPr lang="uk-UA" dirty="0"/>
              <a:t> where he had courted her and overcome her father's initial reluctance</a:t>
            </a:r>
            <a:r>
              <a:rPr lang="uk-UA" dirty="0" smtClean="0"/>
              <a:t>.</a:t>
            </a:r>
            <a:r>
              <a:rPr lang="uk-UA" dirty="0"/>
              <a:t> </a:t>
            </a:r>
            <a:r>
              <a:rPr lang="uk-UA" dirty="0" err="1"/>
              <a:t>She</a:t>
            </a:r>
            <a:r>
              <a:rPr lang="uk-UA" dirty="0"/>
              <a:t> </a:t>
            </a:r>
            <a:r>
              <a:rPr lang="uk-UA" dirty="0" err="1"/>
              <a:t>came</a:t>
            </a:r>
            <a:r>
              <a:rPr lang="uk-UA" dirty="0"/>
              <a:t> </a:t>
            </a:r>
            <a:r>
              <a:rPr lang="uk-UA" dirty="0" err="1"/>
              <a:t>from</a:t>
            </a:r>
            <a:r>
              <a:rPr lang="uk-UA" dirty="0"/>
              <a:t> a "</a:t>
            </a:r>
            <a:r>
              <a:rPr lang="uk-UA" dirty="0" err="1"/>
              <a:t>wealthy</a:t>
            </a:r>
            <a:r>
              <a:rPr lang="uk-UA" dirty="0"/>
              <a:t> </a:t>
            </a:r>
            <a:r>
              <a:rPr lang="uk-UA" dirty="0" err="1"/>
              <a:t>but</a:t>
            </a:r>
            <a:r>
              <a:rPr lang="uk-UA" dirty="0"/>
              <a:t> </a:t>
            </a:r>
            <a:r>
              <a:rPr lang="uk-UA" dirty="0" err="1"/>
              <a:t>liberal</a:t>
            </a:r>
            <a:r>
              <a:rPr lang="uk-UA" dirty="0"/>
              <a:t> </a:t>
            </a:r>
            <a:r>
              <a:rPr lang="uk-UA" dirty="0" err="1"/>
              <a:t>family</a:t>
            </a:r>
            <a:r>
              <a:rPr lang="uk-UA" dirty="0"/>
              <a:t>,"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through</a:t>
            </a:r>
            <a:r>
              <a:rPr lang="uk-UA" dirty="0"/>
              <a:t> </a:t>
            </a:r>
            <a:r>
              <a:rPr lang="uk-UA" dirty="0" err="1"/>
              <a:t>her</a:t>
            </a:r>
            <a:r>
              <a:rPr lang="uk-UA" dirty="0"/>
              <a:t> </a:t>
            </a:r>
            <a:r>
              <a:rPr lang="uk-UA" dirty="0" err="1"/>
              <a:t>he</a:t>
            </a:r>
            <a:r>
              <a:rPr lang="uk-UA" dirty="0"/>
              <a:t> met abolitionists, "socialists, principled atheists and activists for women's rights and social equality,"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08920"/>
            <a:ext cx="5472608" cy="3497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475656" y="873469"/>
            <a:ext cx="6192688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dirty="0" err="1"/>
              <a:t>Twain</a:t>
            </a:r>
            <a:r>
              <a:rPr lang="uk-UA" dirty="0"/>
              <a:t>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fascinated</a:t>
            </a:r>
            <a:r>
              <a:rPr lang="uk-UA" dirty="0"/>
              <a:t> </a:t>
            </a:r>
            <a:r>
              <a:rPr lang="uk-UA" dirty="0" err="1"/>
              <a:t>with</a:t>
            </a:r>
            <a:r>
              <a:rPr lang="uk-UA" dirty="0"/>
              <a:t> </a:t>
            </a:r>
            <a:r>
              <a:rPr lang="uk-UA" dirty="0" err="1"/>
              <a:t>science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scientific</a:t>
            </a:r>
            <a:r>
              <a:rPr lang="uk-UA" dirty="0"/>
              <a:t> </a:t>
            </a:r>
            <a:r>
              <a:rPr lang="uk-UA" dirty="0" err="1"/>
              <a:t>inquiry</a:t>
            </a:r>
            <a:r>
              <a:rPr lang="uk-UA" dirty="0"/>
              <a:t>.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developed</a:t>
            </a:r>
            <a:r>
              <a:rPr lang="uk-UA" dirty="0"/>
              <a:t> a </a:t>
            </a:r>
            <a:r>
              <a:rPr lang="uk-UA" dirty="0" err="1"/>
              <a:t>close</a:t>
            </a:r>
            <a:r>
              <a:rPr lang="uk-UA" dirty="0"/>
              <a:t> </a:t>
            </a:r>
            <a:r>
              <a:rPr lang="uk-UA" dirty="0" err="1"/>
              <a:t>and</a:t>
            </a:r>
            <a:r>
              <a:rPr lang="uk-UA" dirty="0"/>
              <a:t> </a:t>
            </a:r>
            <a:r>
              <a:rPr lang="uk-UA" dirty="0" err="1"/>
              <a:t>lasting</a:t>
            </a:r>
            <a:r>
              <a:rPr lang="uk-UA" dirty="0"/>
              <a:t> </a:t>
            </a:r>
            <a:r>
              <a:rPr lang="uk-UA" dirty="0" err="1"/>
              <a:t>friendship</a:t>
            </a:r>
            <a:r>
              <a:rPr lang="uk-UA" dirty="0"/>
              <a:t> </a:t>
            </a:r>
            <a:r>
              <a:rPr lang="uk-UA" dirty="0" err="1"/>
              <a:t>with N</a:t>
            </a:r>
            <a:r>
              <a:rPr lang="uk-UA" dirty="0"/>
              <a:t>ikola Tesla, and the two spent much time together in Tesla's laboratory.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946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4"/>
            <a:ext cx="3528392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340768"/>
            <a:ext cx="4038600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uk-UA" dirty="0"/>
              <a:t>His </a:t>
            </a:r>
            <a:r>
              <a:rPr lang="uk-UA" dirty="0" err="1"/>
              <a:t>prediction</a:t>
            </a:r>
            <a:r>
              <a:rPr lang="uk-UA" dirty="0"/>
              <a:t> </a:t>
            </a:r>
            <a:r>
              <a:rPr lang="uk-UA" dirty="0" err="1"/>
              <a:t>was</a:t>
            </a:r>
            <a:r>
              <a:rPr lang="uk-UA" dirty="0"/>
              <a:t> accurate—Twain </a:t>
            </a:r>
            <a:r>
              <a:rPr lang="uk-UA" dirty="0" err="1"/>
              <a:t>died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a hea</a:t>
            </a:r>
            <a:r>
              <a:rPr lang="uk-UA" dirty="0"/>
              <a:t>rt attack on April 21, 1910, in Redding, Connecticut, one day after the comet's closest approach to Earth.</a:t>
            </a:r>
          </a:p>
          <a:p>
            <a:r>
              <a:rPr lang="uk-UA" dirty="0" err="1"/>
              <a:t>Twain's</a:t>
            </a:r>
            <a:r>
              <a:rPr lang="uk-UA" dirty="0"/>
              <a:t> </a:t>
            </a:r>
            <a:r>
              <a:rPr lang="uk-UA" dirty="0" err="1"/>
              <a:t>funeral</a:t>
            </a:r>
            <a:r>
              <a:rPr lang="uk-UA" dirty="0"/>
              <a:t> </a:t>
            </a:r>
            <a:r>
              <a:rPr lang="uk-UA" dirty="0" err="1"/>
              <a:t>was</a:t>
            </a:r>
            <a:r>
              <a:rPr lang="uk-UA" dirty="0"/>
              <a:t> </a:t>
            </a:r>
            <a:r>
              <a:rPr lang="uk-UA" dirty="0" err="1"/>
              <a:t>at</a:t>
            </a:r>
            <a:r>
              <a:rPr lang="uk-UA" dirty="0"/>
              <a:t> </a:t>
            </a:r>
            <a:r>
              <a:rPr lang="uk-UA" dirty="0" err="1"/>
              <a:t>the</a:t>
            </a:r>
            <a:r>
              <a:rPr lang="uk-UA" dirty="0"/>
              <a:t> "</a:t>
            </a:r>
            <a:r>
              <a:rPr lang="uk-UA" dirty="0" err="1"/>
              <a:t>Old</a:t>
            </a:r>
            <a:r>
              <a:rPr lang="uk-UA" dirty="0"/>
              <a:t> </a:t>
            </a:r>
            <a:r>
              <a:rPr lang="uk-UA" dirty="0" err="1"/>
              <a:t>Brick</a:t>
            </a:r>
            <a:r>
              <a:rPr lang="uk-UA" dirty="0"/>
              <a:t>" </a:t>
            </a:r>
            <a:r>
              <a:rPr lang="uk-UA" dirty="0" err="1"/>
              <a:t>Presbyterian</a:t>
            </a:r>
            <a:r>
              <a:rPr lang="uk-UA" dirty="0"/>
              <a:t> </a:t>
            </a:r>
            <a:r>
              <a:rPr lang="uk-UA" dirty="0" err="1"/>
              <a:t>Church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New</a:t>
            </a:r>
            <a:r>
              <a:rPr lang="uk-UA" dirty="0"/>
              <a:t> </a:t>
            </a:r>
            <a:r>
              <a:rPr lang="uk-UA" dirty="0" err="1"/>
              <a:t>York</a:t>
            </a:r>
            <a:r>
              <a:rPr lang="uk-UA" dirty="0" smtClean="0"/>
              <a:t>.</a:t>
            </a:r>
            <a:r>
              <a:rPr lang="uk-UA" dirty="0"/>
              <a:t> He </a:t>
            </a:r>
            <a:r>
              <a:rPr lang="uk-UA" dirty="0" err="1"/>
              <a:t>is</a:t>
            </a:r>
            <a:r>
              <a:rPr lang="uk-UA" dirty="0"/>
              <a:t> </a:t>
            </a:r>
            <a:r>
              <a:rPr lang="uk-UA" dirty="0" err="1"/>
              <a:t>buried</a:t>
            </a:r>
            <a:r>
              <a:rPr lang="uk-UA" dirty="0"/>
              <a:t> </a:t>
            </a:r>
            <a:r>
              <a:rPr lang="uk-UA" dirty="0" err="1"/>
              <a:t>in</a:t>
            </a:r>
            <a:r>
              <a:rPr lang="uk-UA" dirty="0"/>
              <a:t> </a:t>
            </a:r>
            <a:r>
              <a:rPr lang="uk-UA" dirty="0" err="1"/>
              <a:t>his</a:t>
            </a:r>
            <a:r>
              <a:rPr lang="uk-UA" dirty="0"/>
              <a:t> </a:t>
            </a:r>
            <a:r>
              <a:rPr lang="uk-UA" dirty="0" err="1"/>
              <a:t>wife's</a:t>
            </a:r>
            <a:r>
              <a:rPr lang="uk-UA" dirty="0"/>
              <a:t> </a:t>
            </a:r>
            <a:r>
              <a:rPr lang="uk-UA" dirty="0" err="1"/>
              <a:t>family</a:t>
            </a:r>
            <a:r>
              <a:rPr lang="uk-UA" dirty="0"/>
              <a:t> </a:t>
            </a:r>
            <a:r>
              <a:rPr lang="uk-UA" dirty="0" err="1"/>
              <a:t>plot</a:t>
            </a:r>
            <a:r>
              <a:rPr lang="uk-UA" dirty="0"/>
              <a:t> at Woodlawn Cemetery in Elmira, New York. </a:t>
            </a: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Langdon</a:t>
            </a:r>
            <a:r>
              <a:rPr lang="uk-UA" dirty="0"/>
              <a:t> </a:t>
            </a:r>
            <a:r>
              <a:rPr lang="uk-UA" dirty="0" err="1"/>
              <a:t>family</a:t>
            </a:r>
            <a:r>
              <a:rPr lang="uk-UA" dirty="0"/>
              <a:t> </a:t>
            </a:r>
            <a:r>
              <a:rPr lang="uk-UA" dirty="0" err="1"/>
              <a:t>plot</a:t>
            </a:r>
            <a:r>
              <a:rPr lang="uk-UA" dirty="0"/>
              <a:t> </a:t>
            </a:r>
            <a:r>
              <a:rPr lang="uk-UA" dirty="0" err="1"/>
              <a:t>where</a:t>
            </a:r>
            <a:r>
              <a:rPr lang="uk-UA" dirty="0"/>
              <a:t>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is</a:t>
            </a:r>
            <a:r>
              <a:rPr lang="uk-UA" dirty="0"/>
              <a:t> </a:t>
            </a:r>
            <a:r>
              <a:rPr lang="uk-UA" dirty="0" err="1"/>
              <a:t>buried</a:t>
            </a:r>
            <a:r>
              <a:rPr lang="uk-UA" dirty="0"/>
              <a:t> </a:t>
            </a:r>
            <a:r>
              <a:rPr lang="uk-UA" dirty="0" err="1"/>
              <a:t>is</a:t>
            </a:r>
            <a:r>
              <a:rPr lang="uk-UA" dirty="0"/>
              <a:t> </a:t>
            </a:r>
            <a:r>
              <a:rPr lang="uk-UA" dirty="0" err="1"/>
              <a:t>marked</a:t>
            </a:r>
            <a:r>
              <a:rPr lang="uk-UA" dirty="0"/>
              <a:t> </a:t>
            </a:r>
            <a:r>
              <a:rPr lang="uk-UA" dirty="0" err="1"/>
              <a:t>by</a:t>
            </a:r>
            <a:r>
              <a:rPr lang="uk-UA" dirty="0"/>
              <a:t> a 12-foot (</a:t>
            </a:r>
            <a:r>
              <a:rPr lang="uk-UA" dirty="0" err="1"/>
              <a:t>two fat</a:t>
            </a:r>
            <a:r>
              <a:rPr lang="uk-UA" dirty="0"/>
              <a:t>homs, or "mark twain") monument, placed there by his surviving daughter, Clara</a:t>
            </a:r>
            <a:r>
              <a:rPr lang="uk-UA" dirty="0" smtClean="0"/>
              <a:t>.</a:t>
            </a:r>
            <a:r>
              <a:rPr lang="uk-UA" dirty="0"/>
              <a:t> There is also a smaller headstone. </a:t>
            </a:r>
            <a:r>
              <a:rPr lang="uk-UA" dirty="0" err="1"/>
              <a:t>Although</a:t>
            </a:r>
            <a:r>
              <a:rPr lang="uk-UA" dirty="0"/>
              <a:t> </a:t>
            </a:r>
            <a:r>
              <a:rPr lang="uk-UA" dirty="0" err="1"/>
              <a:t>he</a:t>
            </a:r>
            <a:r>
              <a:rPr lang="uk-UA" dirty="0"/>
              <a:t> </a:t>
            </a:r>
            <a:r>
              <a:rPr lang="uk-UA" dirty="0" err="1"/>
              <a:t>expressed</a:t>
            </a:r>
            <a:r>
              <a:rPr lang="uk-UA" dirty="0"/>
              <a:t> a </a:t>
            </a:r>
            <a:r>
              <a:rPr lang="uk-UA" dirty="0" err="1"/>
              <a:t>preference</a:t>
            </a:r>
            <a:r>
              <a:rPr lang="uk-UA" dirty="0"/>
              <a:t> </a:t>
            </a:r>
            <a:r>
              <a:rPr lang="uk-UA" dirty="0" err="1"/>
              <a:t>for</a:t>
            </a:r>
            <a:r>
              <a:rPr lang="uk-UA" dirty="0"/>
              <a:t> </a:t>
            </a:r>
            <a:r>
              <a:rPr lang="uk-UA" dirty="0" err="1" smtClean="0"/>
              <a:t>cremation</a:t>
            </a:r>
            <a:r>
              <a:rPr lang="uk-UA" dirty="0" smtClean="0"/>
              <a:t>, </a:t>
            </a:r>
            <a:r>
              <a:rPr lang="uk-UA" dirty="0"/>
              <a:t>he acknowledged that his surviving family would have the last word.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96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47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alex</cp:lastModifiedBy>
  <cp:revision>6</cp:revision>
  <dcterms:created xsi:type="dcterms:W3CDTF">2013-08-20T23:50:31Z</dcterms:created>
  <dcterms:modified xsi:type="dcterms:W3CDTF">2013-10-24T18:47:24Z</dcterms:modified>
</cp:coreProperties>
</file>