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BA2ED-947D-4EAF-9572-902175A18D59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F6755-0050-4F68-BE67-92B46DBD5C7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2898-058A-4AB4-857F-CDCE3F9B3CBF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026-143C-4D23-AFBC-39C5CBBF8FE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2898-058A-4AB4-857F-CDCE3F9B3CBF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026-143C-4D23-AFBC-39C5CBBF8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2898-058A-4AB4-857F-CDCE3F9B3CBF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026-143C-4D23-AFBC-39C5CBBF8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2898-058A-4AB4-857F-CDCE3F9B3CBF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026-143C-4D23-AFBC-39C5CBBF8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2898-058A-4AB4-857F-CDCE3F9B3CBF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026-143C-4D23-AFBC-39C5CBBF8FE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2898-058A-4AB4-857F-CDCE3F9B3CBF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026-143C-4D23-AFBC-39C5CBBF8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2898-058A-4AB4-857F-CDCE3F9B3CBF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026-143C-4D23-AFBC-39C5CBBF8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2898-058A-4AB4-857F-CDCE3F9B3CBF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591026-143C-4D23-AFBC-39C5CBBF8FE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2898-058A-4AB4-857F-CDCE3F9B3CBF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026-143C-4D23-AFBC-39C5CBBF8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2898-058A-4AB4-857F-CDCE3F9B3CBF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591026-143C-4D23-AFBC-39C5CBBF8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FD62898-058A-4AB4-857F-CDCE3F9B3CBF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026-143C-4D23-AFBC-39C5CBBF8F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FD62898-058A-4AB4-857F-CDCE3F9B3CBF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591026-143C-4D23-AFBC-39C5CBBF8FE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115616" y="476672"/>
            <a:ext cx="7406640" cy="1472184"/>
          </a:xfrm>
        </p:spPr>
        <p:txBody>
          <a:bodyPr/>
          <a:lstStyle/>
          <a:p>
            <a:pPr algn="ctr"/>
            <a:r>
              <a:rPr lang="ru-RU" dirty="0" smtClean="0"/>
              <a:t>Кепки</a:t>
            </a:r>
            <a:endParaRPr lang="ru-RU" dirty="0"/>
          </a:p>
        </p:txBody>
      </p:sp>
      <p:pic>
        <p:nvPicPr>
          <p:cNvPr id="138250" name="Picture 10" descr="C:\Program Files\Microsoft Office\MEDIA\OFFICE12\Lines\BD21315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196752"/>
            <a:ext cx="4219575" cy="209550"/>
          </a:xfrm>
          <a:prstGeom prst="rect">
            <a:avLst/>
          </a:prstGeom>
          <a:noFill/>
        </p:spPr>
      </p:pic>
      <p:pic>
        <p:nvPicPr>
          <p:cNvPr id="138252" name="Picture 12" descr="http://www.shop-tuning.ru/published/publicdata/SHOPTUNING/attachments/SC/products_pictures/302p2_en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484784"/>
            <a:ext cx="3779912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8254" name="Picture 14" descr="http://vkepke.net/published/publicdata/VKEPKE791/attachments/SC/products_pictures/y_0a71d991_en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492896"/>
            <a:ext cx="4930080" cy="38862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ru-RU" sz="1600" dirty="0" err="1" smtClean="0">
                <a:solidFill>
                  <a:schemeClr val="bg1"/>
                </a:solidFill>
              </a:rPr>
              <a:t>Плахотной</a:t>
            </a:r>
            <a:r>
              <a:rPr lang="ru-RU" sz="1600" dirty="0" smtClean="0">
                <a:solidFill>
                  <a:schemeClr val="bg1"/>
                </a:solidFill>
              </a:rPr>
              <a:t> В.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КЕПКА ДАЛЬНОБОЙЩИКА</a:t>
            </a:r>
            <a:br>
              <a:rPr lang="ru-RU" b="1" dirty="0" smtClean="0"/>
            </a:br>
            <a:r>
              <a:rPr lang="ru-RU" b="1" dirty="0" smtClean="0"/>
              <a:t> </a:t>
            </a:r>
            <a:r>
              <a:rPr lang="en-US" b="1" dirty="0" smtClean="0"/>
              <a:t>Trucker Hat﻿</a:t>
            </a:r>
            <a:br>
              <a:rPr lang="en-US" b="1" dirty="0" smtClean="0"/>
            </a:br>
            <a:endParaRPr lang="ru-RU" dirty="0"/>
          </a:p>
        </p:txBody>
      </p:sp>
      <p:pic>
        <p:nvPicPr>
          <p:cNvPr id="196610" name="Picture 2" descr="http://assets2.furfurmag.ru/assets/article_image-image/5d/a7/1935707/article_image-image-article.f67ca19f-3aba-4903-b64b-453522ce5c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340768"/>
            <a:ext cx="6120680" cy="43719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23528" y="5877272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Такие кепки нужно подбирать и носить так, чтобы они визуально казались выше головы, а не натягивать до конца.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ВОЕННАЯ КЕПКА</a:t>
            </a:r>
            <a:br>
              <a:rPr lang="ru-RU" b="1" dirty="0" smtClean="0"/>
            </a:br>
            <a:r>
              <a:rPr lang="en-US" b="1" dirty="0" smtClean="0"/>
              <a:t>Field Cap / Patrol Cap</a:t>
            </a:r>
            <a:br>
              <a:rPr lang="en-US" b="1" dirty="0" smtClean="0"/>
            </a:br>
            <a:endParaRPr lang="ru-RU" dirty="0"/>
          </a:p>
        </p:txBody>
      </p:sp>
      <p:pic>
        <p:nvPicPr>
          <p:cNvPr id="197634" name="Picture 2" descr="http://assets2.furfurmag.ru/assets/article_image-image/01/90/1935709/article_image-image-article.35710f48-36f6-43b2-a0f0-a4e2ae7090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7279" y="1340768"/>
            <a:ext cx="5342993" cy="38164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51520" y="530120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Так как пользуются такими чаще военные или охотники, в качестве основной расцветки этого вида кепок часто выбирают камуфляж. Иногда их шьют с дополнительными отвисающими частями по краям в расчете на то, что использовать кепку будут по назначению. 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БИНИ</a:t>
            </a:r>
            <a:br>
              <a:rPr lang="ru-RU" b="1" dirty="0" smtClean="0"/>
            </a:br>
            <a:r>
              <a:rPr lang="en-US" b="1" dirty="0" smtClean="0"/>
              <a:t>Beanie</a:t>
            </a:r>
            <a:br>
              <a:rPr lang="en-US" b="1" dirty="0" smtClean="0"/>
            </a:br>
            <a:endParaRPr lang="ru-RU" dirty="0"/>
          </a:p>
        </p:txBody>
      </p:sp>
      <p:pic>
        <p:nvPicPr>
          <p:cNvPr id="199682" name="Picture 2" descr="http://assets0.furfurmag.ru/assets/article_image-image/35/5e/1935975/article_image-image-article.a858818e-c170-4805-aab1-d18b802e35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196752"/>
            <a:ext cx="6048672" cy="432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0" y="5661248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Визуально </a:t>
            </a:r>
            <a:r>
              <a:rPr lang="ru-RU" dirty="0" err="1" smtClean="0"/>
              <a:t>бини</a:t>
            </a:r>
            <a:r>
              <a:rPr lang="ru-RU" dirty="0" smtClean="0"/>
              <a:t> — это просто шапка с козырьком, но шьют ее по тому же принципу, что и бейсболки. Козырек на </a:t>
            </a:r>
            <a:r>
              <a:rPr lang="ru-RU" dirty="0" err="1" smtClean="0"/>
              <a:t>бини</a:t>
            </a:r>
            <a:r>
              <a:rPr lang="ru-RU" dirty="0" smtClean="0"/>
              <a:t> обычно делают очень небольшим, как у велосипедных кепок.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История кепок и </a:t>
            </a:r>
            <a:r>
              <a:rPr lang="ru-RU" b="1" dirty="0" smtClean="0"/>
              <a:t>бейсболок</a:t>
            </a:r>
            <a:br>
              <a:rPr lang="ru-RU" b="1" dirty="0" smtClean="0"/>
            </a:br>
            <a:r>
              <a:rPr lang="ru-RU" sz="2700" b="1" dirty="0" smtClean="0"/>
              <a:t>СПОРТ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188418" name="Picture 2" descr="&amp;Pcy;&amp;iecy;&amp;rcy;&amp;vcy;&amp;ycy;&amp;iecy; &amp;bcy;&amp;iecy;&amp;jcy;&amp;scy;&amp;bcy;&amp;ocy;&amp;lcy;&amp;k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484784"/>
            <a:ext cx="5619750" cy="3333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611560" y="5373216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Первые шапки с козырьками, похожие на современные бейсболки, появились в Бруклине у команды </a:t>
            </a:r>
            <a:r>
              <a:rPr lang="ru-RU" dirty="0" err="1" smtClean="0"/>
              <a:t>Brooklyn</a:t>
            </a:r>
            <a:r>
              <a:rPr lang="ru-RU" dirty="0" smtClean="0"/>
              <a:t> </a:t>
            </a:r>
            <a:r>
              <a:rPr lang="ru-RU" dirty="0" err="1" smtClean="0"/>
              <a:t>Excelsiors</a:t>
            </a:r>
            <a:r>
              <a:rPr lang="ru-RU" dirty="0" smtClean="0"/>
              <a:t> еще в 1860 году.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442" name="Picture 2" descr="&amp;Pcy;&amp;rcy;&amp;iecy;&amp;jcy;&amp;scy;&amp;kcy;&amp;ucy;&amp;rcy;&amp;acy;&amp;ncy;&amp;tcy;&amp;ycy; &amp;icy; &amp;kcy;&amp;acy;&amp;tcy;&amp;acy;&amp;lcy;&amp;ocy;&amp;gcy;&amp;icy; &amp;pcy;&amp;iecy;&amp;rcy;&amp;vcy;&amp;ycy;&amp;khcy; &amp;bcy;&amp;iecy;&amp;jcy;&amp;scy;&amp;bcy;&amp;ocy;&amp;lcy;&amp;softcy;&amp;ncy;&amp;ycy;&amp;khcy; &amp;kcy;&amp;iecy;&amp;pcy;&amp;ocy;&amp;kcy;. &amp;Ncy;&amp;acy; &amp;pcy;&amp;rcy;&amp;acy;&amp;vcy;&amp;ocy;&amp;jcy; &amp;icy;&amp;lcy;&amp;lcy;&amp;yucy;&amp;scy;&amp;tcy;&amp;rcy;&amp;acy;&amp;tscy;&amp;icy;&amp;icy; &amp;vcy;&amp;icy;&amp;dcy;&amp;ncy;&amp;ycy; &amp;vcy;&amp;scy;&amp;iecy; &amp;rcy;&amp;acy;&amp;zcy;&amp;ncy;&amp;ocy;&amp;vcy;&amp;icy;&amp;dcy;&amp;ncy;&amp;ocy;&amp;scy;&amp;tcy;&amp;icy; &amp;bcy;&amp;iecy;&amp;jcy;&amp;scy;&amp;bcy;&amp;ocy;&amp;lcy;&amp;ocy;&amp;kcy; &amp;dcy;&amp;ocy; &amp;tcy;&amp;ocy;&amp;gcy;&amp;ocy;, &amp;kcy;&amp;acy;&amp;kcy; &amp;ocy;&amp;ncy;&amp;icy; &amp;pcy;&amp;rcy;&amp;icy;&amp;shcy;&amp;lcy;&amp;icy; &amp;kcy; &amp;iecy;&amp;dcy;&amp;icy;&amp;ncy;&amp;ocy;&amp;mcy;&amp;ucy; &amp;scy;&amp;tcy;&amp;acy;&amp;ncy;&amp;dcy;&amp;acy;&amp;rcy;&amp;tcy;&amp;u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7525865" cy="4464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611560" y="5085184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Прейскуранты первых бейсбольных кепок. На иллюстрациях видны все разновидности бейсболок до того, как они пришли к единому стандарту.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Составные части бейсболки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190466" name="Picture 2" descr="http://assets2.furfurmag.ru/assets/article_image-image/76/90/1936597/article_image-image-article.9beac4ba-b310-402b-b4dc-a1fb041aa6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5976664" cy="468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6444208" y="1484784"/>
            <a:ext cx="24482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/>
              <a:t>Сетка</a:t>
            </a:r>
          </a:p>
          <a:p>
            <a:pPr marL="342900" indent="-342900">
              <a:buAutoNum type="arabicPeriod"/>
            </a:pPr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dirty="0" smtClean="0"/>
              <a:t>Логотип</a:t>
            </a:r>
          </a:p>
          <a:p>
            <a:pPr marL="342900" indent="-342900">
              <a:buAutoNum type="arabicPeriod"/>
            </a:pPr>
            <a:endParaRPr lang="ru-RU" b="1" dirty="0"/>
          </a:p>
          <a:p>
            <a:pPr marL="342900" indent="-342900">
              <a:buAutoNum type="arabicPeriod"/>
            </a:pPr>
            <a:r>
              <a:rPr lang="ru-RU" b="1" dirty="0" smtClean="0"/>
              <a:t>Козырек</a:t>
            </a:r>
          </a:p>
          <a:p>
            <a:pPr marL="342900" indent="-342900">
              <a:buAutoNum type="arabicPeriod"/>
            </a:pPr>
            <a:endParaRPr lang="ru-RU" b="1" dirty="0"/>
          </a:p>
          <a:p>
            <a:pPr marL="342900" indent="-342900">
              <a:buAutoNum type="arabicPeriod"/>
            </a:pPr>
            <a:r>
              <a:rPr lang="ru-RU" b="1" dirty="0" smtClean="0"/>
              <a:t>Люверсы</a:t>
            </a:r>
          </a:p>
          <a:p>
            <a:pPr marL="342900" indent="-342900">
              <a:buAutoNum type="arabicPeriod"/>
            </a:pPr>
            <a:endParaRPr lang="ru-RU" b="1" dirty="0"/>
          </a:p>
          <a:p>
            <a:pPr marL="342900" indent="-342900">
              <a:buAutoNum type="arabicPeriod"/>
            </a:pPr>
            <a:r>
              <a:rPr lang="ru-RU" b="1" dirty="0" smtClean="0"/>
              <a:t>Шов</a:t>
            </a:r>
          </a:p>
          <a:p>
            <a:pPr marL="342900" indent="-342900">
              <a:buAutoNum type="arabicPeriod"/>
            </a:pPr>
            <a:endParaRPr lang="ru-RU" b="1" dirty="0"/>
          </a:p>
          <a:p>
            <a:pPr marL="342900" indent="-342900">
              <a:buAutoNum type="arabicPeriod"/>
            </a:pPr>
            <a:r>
              <a:rPr lang="ru-RU" b="1" dirty="0" smtClean="0"/>
              <a:t>Застежки</a:t>
            </a:r>
            <a:endParaRPr lang="ru-RU" b="1" dirty="0" smtClean="0"/>
          </a:p>
          <a:p>
            <a:pPr marL="342900" indent="-342900">
              <a:buAutoNum type="arabicPeriod"/>
            </a:pPr>
            <a:endParaRPr lang="ru-RU" b="1" dirty="0"/>
          </a:p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marL="342900" indent="-342900">
              <a:buAutoNum type="arabicPeriod"/>
            </a:pPr>
            <a:endParaRPr lang="ru-RU" b="1" dirty="0" smtClean="0"/>
          </a:p>
          <a:p>
            <a:pPr marL="342900" indent="-342900">
              <a:buAutoNum type="arabicPeriod"/>
            </a:pPr>
            <a:endParaRPr lang="ru-RU" b="1" dirty="0"/>
          </a:p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548680"/>
            <a:ext cx="94685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Виды кепок и модификации бейсболок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191490" name="Picture 2" descr="http://www.brandshop.kiev.ua/files/images/Untitled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556792"/>
            <a:ext cx="6147048" cy="4994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ПЯТИПАНЕЛЬНАЯ КЕПКА</a:t>
            </a:r>
            <a:br>
              <a:rPr lang="ru-RU" b="1" dirty="0" smtClean="0"/>
            </a:br>
            <a:r>
              <a:rPr lang="ru-RU" b="1" dirty="0" smtClean="0"/>
              <a:t>5-</a:t>
            </a:r>
            <a:r>
              <a:rPr lang="en-US" b="1" dirty="0" smtClean="0"/>
              <a:t>panel Cap</a:t>
            </a:r>
            <a:br>
              <a:rPr lang="en-US" b="1" dirty="0" smtClean="0"/>
            </a:br>
            <a:endParaRPr lang="ru-RU" dirty="0"/>
          </a:p>
        </p:txBody>
      </p:sp>
      <p:pic>
        <p:nvPicPr>
          <p:cNvPr id="192514" name="Picture 2" descr="http://assets0.furfurmag.ru/assets/article_image-image/c5/7f/1935655/article_image-image-article.d9eef9d5-7275-40d2-8bc7-e84ab0d70e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556792"/>
            <a:ext cx="5040560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755576" y="558924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Носят их обычно с прямым козырьком, который зачастую отличается от основной части кепки по цвету или даже ткани.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БЕЙСБОЛКА</a:t>
            </a:r>
            <a:br>
              <a:rPr lang="ru-RU" b="1" dirty="0" smtClean="0"/>
            </a:br>
            <a:r>
              <a:rPr lang="en-US" b="1" dirty="0" smtClean="0"/>
              <a:t>Baseball / Needle Hat</a:t>
            </a:r>
            <a:br>
              <a:rPr lang="en-US" b="1" dirty="0" smtClean="0"/>
            </a:br>
            <a:endParaRPr lang="ru-RU" dirty="0"/>
          </a:p>
        </p:txBody>
      </p:sp>
      <p:pic>
        <p:nvPicPr>
          <p:cNvPr id="193538" name="Picture 2" descr="http://assets2.furfurmag.ru/assets/article_image-image/95/82/1936141/article_image-image-article.20d88a64-2f8a-42ad-9b79-e10f8ee425a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556791"/>
            <a:ext cx="5184576" cy="37032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95536" y="537321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Бейсболки принято носить, сгибая козырек. Свой логотип производитель обычно располагает спереди кепки на двух передних ее частях, куда изначально всегда помещали </a:t>
            </a:r>
            <a:r>
              <a:rPr lang="ru-RU" dirty="0" err="1" smtClean="0"/>
              <a:t>лого</a:t>
            </a:r>
            <a:r>
              <a:rPr lang="ru-RU" dirty="0" smtClean="0"/>
              <a:t> команды, в которой играл носивший ее спортсмен.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ВЕЛОСИПЕДНАЯ КЕПКА</a:t>
            </a:r>
            <a:br>
              <a:rPr lang="ru-RU" b="1" dirty="0" smtClean="0"/>
            </a:br>
            <a:r>
              <a:rPr lang="en-US" b="1" dirty="0" smtClean="0"/>
              <a:t>Bicycle Cap / </a:t>
            </a:r>
            <a:r>
              <a:rPr lang="en-US" b="1" dirty="0" err="1" smtClean="0"/>
              <a:t>Casquette</a:t>
            </a:r>
            <a:r>
              <a:rPr lang="en-US" b="1" dirty="0" smtClean="0"/>
              <a:t>﻿</a:t>
            </a:r>
            <a:br>
              <a:rPr lang="en-US" b="1" dirty="0" smtClean="0"/>
            </a:br>
            <a:endParaRPr lang="ru-RU" dirty="0"/>
          </a:p>
        </p:txBody>
      </p:sp>
      <p:pic>
        <p:nvPicPr>
          <p:cNvPr id="194562" name="Picture 2" descr="http://assets2.furfurmag.ru/assets/article_image-image/4c/6d/1935685/article_image-image-article.c6ea8e22-173d-41a3-8a82-f0d26f1704c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12776"/>
            <a:ext cx="5400600" cy="3857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79512" y="5517232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Козырек на велосипедных кепках никогда не сгибают, но часто поднимают наверх. Также велосипедные кепки делают специально из тонкого материала, чтобы поверх них можно было надеть шлем.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ПРЯМОЙ КОЗЫРЕК</a:t>
            </a:r>
            <a:br>
              <a:rPr lang="ru-RU" b="1" dirty="0" smtClean="0"/>
            </a:br>
            <a:r>
              <a:rPr lang="en-US" b="1" dirty="0" smtClean="0"/>
              <a:t>Fitted Hat</a:t>
            </a:r>
            <a:br>
              <a:rPr lang="en-US" b="1" dirty="0" smtClean="0"/>
            </a:br>
            <a:endParaRPr lang="ru-RU" dirty="0"/>
          </a:p>
        </p:txBody>
      </p:sp>
      <p:pic>
        <p:nvPicPr>
          <p:cNvPr id="195586" name="Picture 2" descr="http://assets0.furfurmag.ru/assets/article_image-image/8d/c2/1936943/article_image-image-article.e2b4004f-f858-4a98-8c64-531aff53a6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268760"/>
            <a:ext cx="5904656" cy="42176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0" y="558924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Это аналог бейсбольной кепки но с прямым козырьком. Такие кепки в основном носят люди относящиеся к </a:t>
            </a:r>
            <a:r>
              <a:rPr lang="ru-RU" dirty="0" err="1" smtClean="0"/>
              <a:t>хип-хоп</a:t>
            </a:r>
            <a:r>
              <a:rPr lang="ru-RU" dirty="0" smtClean="0"/>
              <a:t> культуре. Кепка не должна сильно прилегать к голове но и не должна быть большой.</a:t>
            </a:r>
          </a:p>
          <a:p>
            <a:pPr algn="ctr"/>
            <a:r>
              <a:rPr lang="ru-RU" dirty="0" smtClean="0"/>
              <a:t> 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</TotalTime>
  <Words>291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Кепки</vt:lpstr>
      <vt:lpstr>История кепок и бейсболок СПОРТ </vt:lpstr>
      <vt:lpstr>Слайд 3</vt:lpstr>
      <vt:lpstr>Составные части бейсболки </vt:lpstr>
      <vt:lpstr>Виды кепок и модификации бейсболок </vt:lpstr>
      <vt:lpstr>ПЯТИПАНЕЛЬНАЯ КЕПКА 5-panel Cap </vt:lpstr>
      <vt:lpstr>БЕЙСБОЛКА Baseball / Needle Hat </vt:lpstr>
      <vt:lpstr>ВЕЛОСИПЕДНАЯ КЕПКА Bicycle Cap / Casquette﻿ </vt:lpstr>
      <vt:lpstr>ПРЯМОЙ КОЗЫРЕК Fitted Hat </vt:lpstr>
      <vt:lpstr>КЕПКА ДАЛЬНОБОЙЩИКА  Trucker Hat﻿ </vt:lpstr>
      <vt:lpstr>ВОЕННАЯ КЕПКА Field Cap / Patrol Cap </vt:lpstr>
      <vt:lpstr>БИНИ Beanie 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Кепки</dc:title>
  <dc:creator>влада</dc:creator>
  <cp:lastModifiedBy>влада</cp:lastModifiedBy>
  <cp:revision>5</cp:revision>
  <dcterms:created xsi:type="dcterms:W3CDTF">2013-04-15T10:34:54Z</dcterms:created>
  <dcterms:modified xsi:type="dcterms:W3CDTF">2013-04-15T11:15:18Z</dcterms:modified>
</cp:coreProperties>
</file>