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5"/>
  </p:notes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DE5699-0C24-4572-ABAE-0DA54300BF14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CF022-7827-4752-B7AD-26A89E19EC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422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3ACB4-C6AC-4009-83ED-4E990FC2B53A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EA84D-201A-4C9D-A69C-C23B4D1EA0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3ACB4-C6AC-4009-83ED-4E990FC2B53A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EA84D-201A-4C9D-A69C-C23B4D1EA0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3ACB4-C6AC-4009-83ED-4E990FC2B53A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EA84D-201A-4C9D-A69C-C23B4D1EA024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3ACB4-C6AC-4009-83ED-4E990FC2B53A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EA84D-201A-4C9D-A69C-C23B4D1EA02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3ACB4-C6AC-4009-83ED-4E990FC2B53A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EA84D-201A-4C9D-A69C-C23B4D1EA0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3ACB4-C6AC-4009-83ED-4E990FC2B53A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EA84D-201A-4C9D-A69C-C23B4D1EA02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3ACB4-C6AC-4009-83ED-4E990FC2B53A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EA84D-201A-4C9D-A69C-C23B4D1EA0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3ACB4-C6AC-4009-83ED-4E990FC2B53A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EA84D-201A-4C9D-A69C-C23B4D1EA0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3ACB4-C6AC-4009-83ED-4E990FC2B53A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EA84D-201A-4C9D-A69C-C23B4D1EA0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3ACB4-C6AC-4009-83ED-4E990FC2B53A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EA84D-201A-4C9D-A69C-C23B4D1EA024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3ACB4-C6AC-4009-83ED-4E990FC2B53A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EA84D-201A-4C9D-A69C-C23B4D1EA02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3B3ACB4-C6AC-4009-83ED-4E990FC2B53A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2BEA84D-201A-4C9D-A69C-C23B4D1EA02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22413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Історія професії  Туристичний агент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1556792"/>
            <a:ext cx="6840760" cy="3680226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Слово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«туризм»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вживалося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багатьох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мовах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давніх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часів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Вважається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що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воно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походить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від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виразу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«великий тур».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Спочатку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«великим туром»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називали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ознайомчу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подорож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яку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здійснювали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в XV-XVI ст.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молоді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представники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дворянства, а в XIX ст.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такі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подорожі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стали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популярними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серед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інших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верств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населення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Їх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метою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було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знайомство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іншими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культурами. Як у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давні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часи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так і зараз,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основне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завдання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туризму —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ознайомлення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іншими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країнами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місцевістю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народами,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встановлення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контактів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між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людьми та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зближення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націй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49710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2740136"/>
              </p:ext>
            </p:extLst>
          </p:nvPr>
        </p:nvGraphicFramePr>
        <p:xfrm>
          <a:off x="323528" y="2132856"/>
          <a:ext cx="8496944" cy="4510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236"/>
                <a:gridCol w="2124236"/>
                <a:gridCol w="2124236"/>
                <a:gridCol w="2124236"/>
              </a:tblGrid>
              <a:tr h="1939173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1</a:t>
                      </a:r>
                      <a:r>
                        <a:rPr lang="uk-UA" sz="2000" baseline="0" dirty="0" smtClean="0"/>
                        <a:t> період</a:t>
                      </a:r>
                    </a:p>
                    <a:p>
                      <a:endParaRPr lang="ru-RU" sz="2000" b="1" i="1" u="sng" dirty="0" smtClean="0"/>
                    </a:p>
                    <a:p>
                      <a:r>
                        <a:rPr lang="ru-RU" sz="2000" b="1" i="1" u="sng" dirty="0" smtClean="0"/>
                        <a:t>до 19 </a:t>
                      </a:r>
                      <a:r>
                        <a:rPr lang="ru-RU" sz="2000" b="1" i="1" u="sng" dirty="0" err="1" smtClean="0"/>
                        <a:t>століття</a:t>
                      </a:r>
                      <a:endParaRPr lang="ru-RU" sz="2000" b="1" i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r>
                        <a:rPr lang="uk-UA" baseline="0" dirty="0" smtClean="0"/>
                        <a:t> період:</a:t>
                      </a:r>
                    </a:p>
                    <a:p>
                      <a:endParaRPr lang="ru-RU" sz="2000" i="1" u="sng" dirty="0" smtClean="0"/>
                    </a:p>
                    <a:p>
                      <a:r>
                        <a:rPr lang="ru-RU" sz="2000" i="1" u="sng" dirty="0" smtClean="0"/>
                        <a:t>19 - початок 20 </a:t>
                      </a:r>
                      <a:r>
                        <a:rPr lang="ru-RU" sz="2000" i="1" u="sng" dirty="0" err="1" smtClean="0"/>
                        <a:t>століття</a:t>
                      </a:r>
                      <a:r>
                        <a:rPr lang="ru-RU" sz="2000" i="1" u="sng" dirty="0" smtClean="0"/>
                        <a:t> </a:t>
                      </a:r>
                      <a:endParaRPr lang="ru-RU" sz="2000" i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3 період:</a:t>
                      </a:r>
                    </a:p>
                    <a:p>
                      <a:endParaRPr lang="uk-UA" sz="1800" dirty="0" smtClean="0"/>
                    </a:p>
                    <a:p>
                      <a:r>
                        <a:rPr lang="ru-RU" sz="2000" i="1" u="sng" dirty="0" smtClean="0"/>
                        <a:t>початок 20 </a:t>
                      </a:r>
                      <a:r>
                        <a:rPr lang="ru-RU" sz="2000" i="1" u="sng" dirty="0" err="1" smtClean="0"/>
                        <a:t>століття</a:t>
                      </a:r>
                      <a:r>
                        <a:rPr lang="ru-RU" sz="2000" i="1" u="sng" dirty="0" smtClean="0"/>
                        <a:t> </a:t>
                      </a:r>
                      <a:endParaRPr lang="ru-RU" sz="2000" i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 період:</a:t>
                      </a:r>
                    </a:p>
                    <a:p>
                      <a:endParaRPr lang="uk-UA" dirty="0" smtClean="0"/>
                    </a:p>
                    <a:p>
                      <a:r>
                        <a:rPr lang="ru-RU" i="1" u="sng" dirty="0" err="1" smtClean="0"/>
                        <a:t>після</a:t>
                      </a:r>
                      <a:r>
                        <a:rPr lang="ru-RU" i="1" u="sng" dirty="0" smtClean="0"/>
                        <a:t> </a:t>
                      </a:r>
                      <a:r>
                        <a:rPr lang="ru-RU" i="1" u="sng" dirty="0" err="1" smtClean="0"/>
                        <a:t>другої</a:t>
                      </a:r>
                      <a:r>
                        <a:rPr lang="ru-RU" i="1" u="sng" dirty="0" smtClean="0"/>
                        <a:t> </a:t>
                      </a:r>
                      <a:r>
                        <a:rPr lang="ru-RU" i="1" u="sng" dirty="0" err="1" smtClean="0"/>
                        <a:t>світової</a:t>
                      </a:r>
                      <a:r>
                        <a:rPr lang="ru-RU" i="1" u="sng" dirty="0" smtClean="0"/>
                        <a:t> </a:t>
                      </a:r>
                      <a:r>
                        <a:rPr lang="ru-RU" i="1" u="sng" dirty="0" err="1" smtClean="0"/>
                        <a:t>війни</a:t>
                      </a:r>
                      <a:r>
                        <a:rPr lang="ru-RU" i="1" u="sng" dirty="0" smtClean="0"/>
                        <a:t> до наших </a:t>
                      </a:r>
                      <a:r>
                        <a:rPr lang="ru-RU" i="1" u="sng" dirty="0" err="1" smtClean="0"/>
                        <a:t>днів</a:t>
                      </a:r>
                      <a:endParaRPr lang="ru-RU" i="1" u="sng" dirty="0"/>
                    </a:p>
                  </a:txBody>
                  <a:tcPr/>
                </a:tc>
              </a:tr>
              <a:tr h="2570887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Початок </a:t>
                      </a:r>
                      <a:r>
                        <a:rPr lang="ru-RU" sz="2000" dirty="0" err="1" smtClean="0"/>
                        <a:t>розвитку</a:t>
                      </a:r>
                      <a:r>
                        <a:rPr lang="ru-RU" sz="2000" dirty="0" smtClean="0"/>
                        <a:t> туризму - </a:t>
                      </a:r>
                      <a:r>
                        <a:rPr lang="ru-RU" sz="2000" dirty="0" err="1" smtClean="0"/>
                        <a:t>пері</a:t>
                      </a:r>
                      <a:r>
                        <a:rPr lang="en-US" sz="2000" dirty="0" smtClean="0"/>
                        <a:t>o</a:t>
                      </a:r>
                      <a:r>
                        <a:rPr lang="ru-RU" sz="2000" dirty="0" smtClean="0"/>
                        <a:t>д великих </a:t>
                      </a:r>
                      <a:r>
                        <a:rPr lang="ru-RU" sz="2000" dirty="0" err="1" smtClean="0"/>
                        <a:t>ге</a:t>
                      </a:r>
                      <a:r>
                        <a:rPr lang="en-US" sz="2000" dirty="0" smtClean="0"/>
                        <a:t>o</a:t>
                      </a:r>
                      <a:r>
                        <a:rPr lang="ru-RU" sz="2000" dirty="0" err="1" smtClean="0"/>
                        <a:t>графічних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відкриттів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В </a:t>
                      </a:r>
                      <a:r>
                        <a:rPr lang="ru-RU" sz="2000" dirty="0" err="1" smtClean="0"/>
                        <a:t>цей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період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виникли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спеціалізовані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організації</a:t>
                      </a:r>
                      <a:r>
                        <a:rPr lang="ru-RU" sz="2000" dirty="0" smtClean="0"/>
                        <a:t> з </a:t>
                      </a:r>
                      <a:r>
                        <a:rPr lang="ru-RU" sz="2000" dirty="0" err="1" smtClean="0"/>
                        <a:t>надання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туристичних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послуг</a:t>
                      </a:r>
                      <a:r>
                        <a:rPr lang="ru-RU" sz="2000" dirty="0" smtClean="0"/>
                        <a:t>; 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Поява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соціального</a:t>
                      </a:r>
                      <a:r>
                        <a:rPr lang="ru-RU" sz="2000" dirty="0" smtClean="0"/>
                        <a:t> туризму. </a:t>
                      </a:r>
                      <a:r>
                        <a:rPr lang="ru-RU" sz="2000" dirty="0" err="1" smtClean="0"/>
                        <a:t>Етап</a:t>
                      </a:r>
                      <a:r>
                        <a:rPr lang="ru-RU" sz="2000" dirty="0" smtClean="0"/>
                        <a:t> стан</a:t>
                      </a:r>
                      <a:r>
                        <a:rPr lang="en-US" sz="2000" dirty="0" smtClean="0"/>
                        <a:t>o</a:t>
                      </a:r>
                      <a:r>
                        <a:rPr lang="ru-RU" sz="2000" dirty="0" err="1" smtClean="0"/>
                        <a:t>влення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туристсько-екскурсійн</a:t>
                      </a:r>
                      <a:r>
                        <a:rPr lang="en-US" sz="2000" dirty="0" smtClean="0"/>
                        <a:t>o</a:t>
                      </a:r>
                      <a:r>
                        <a:rPr lang="ru-RU" sz="2000" dirty="0" smtClean="0"/>
                        <a:t>ї </a:t>
                      </a:r>
                      <a:r>
                        <a:rPr lang="ru-RU" sz="2000" dirty="0" err="1" smtClean="0"/>
                        <a:t>справи</a:t>
                      </a:r>
                      <a:r>
                        <a:rPr lang="ru-RU" sz="2000" dirty="0" smtClean="0"/>
                        <a:t>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 smtClean="0"/>
                        <a:t>Перехідний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етап.Формування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масового</a:t>
                      </a:r>
                      <a:r>
                        <a:rPr lang="ru-RU" sz="2000" dirty="0" smtClean="0"/>
                        <a:t> туризму.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Історія</a:t>
            </a:r>
            <a:r>
              <a:rPr lang="ru-RU" dirty="0"/>
              <a:t> туризму </a:t>
            </a:r>
            <a:r>
              <a:rPr lang="ru-RU" dirty="0" err="1"/>
              <a:t>ділиться</a:t>
            </a:r>
            <a:r>
              <a:rPr lang="ru-RU" dirty="0"/>
              <a:t> на </a:t>
            </a:r>
            <a:r>
              <a:rPr lang="ru-RU" dirty="0" err="1"/>
              <a:t>чотири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періоди</a:t>
            </a:r>
            <a:r>
              <a:rPr lang="ru-RU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91219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2593074"/>
            <a:ext cx="7408333" cy="3422525"/>
          </a:xfrm>
        </p:spPr>
        <p:txBody>
          <a:bodyPr/>
          <a:lstStyle/>
          <a:p>
            <a:r>
              <a:rPr lang="ru-RU" dirty="0"/>
              <a:t>"</a:t>
            </a:r>
            <a:r>
              <a:rPr lang="ru-RU" dirty="0" err="1"/>
              <a:t>Подорожі</a:t>
            </a:r>
            <a:r>
              <a:rPr lang="ru-RU" dirty="0"/>
              <a:t> для </a:t>
            </a:r>
            <a:r>
              <a:rPr lang="ru-RU" dirty="0" err="1"/>
              <a:t>молодих</a:t>
            </a:r>
            <a:r>
              <a:rPr lang="ru-RU" dirty="0"/>
              <a:t> -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їхньої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, для </a:t>
            </a:r>
            <a:r>
              <a:rPr lang="ru-RU" dirty="0" err="1"/>
              <a:t>літніх</a:t>
            </a:r>
            <a:r>
              <a:rPr lang="ru-RU" dirty="0"/>
              <a:t> -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їхнього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" (Ф. Бекон).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573016"/>
            <a:ext cx="2232025" cy="273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959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1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6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63" fill="hold">
                                          <p:stCondLst>
                                            <p:cond delay="63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63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63" fill="hold">
                                          <p:stCondLst>
                                            <p:cond delay="18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127</TotalTime>
  <Words>197</Words>
  <Application>Microsoft Office PowerPoint</Application>
  <PresentationFormat>Экран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Волна</vt:lpstr>
      <vt:lpstr>Історія професії  Туристичний агент</vt:lpstr>
      <vt:lpstr>Історія туризму ділиться на чотири основні періоди: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Історія професії Турагент</dc:title>
  <dc:creator>Админ</dc:creator>
  <cp:lastModifiedBy>Админ</cp:lastModifiedBy>
  <cp:revision>7</cp:revision>
  <dcterms:created xsi:type="dcterms:W3CDTF">2013-12-10T15:03:00Z</dcterms:created>
  <dcterms:modified xsi:type="dcterms:W3CDTF">2013-12-10T17:10:14Z</dcterms:modified>
</cp:coreProperties>
</file>