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22/01/14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7772400" cy="350594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260648"/>
          <a:ext cx="8117430" cy="6087368"/>
        </p:xfrm>
        <a:graphic>
          <a:graphicData uri="http://schemas.openxmlformats.org/presentationml/2006/ole">
            <p:oleObj spid="_x0000_s1026" name="Презентация" r:id="rId3" imgW="4570541" imgH="3427323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460851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8024" y="116632"/>
            <a:ext cx="4355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на стан </a:t>
            </a:r>
            <a:r>
              <a:rPr lang="ru-RU" dirty="0" err="1" smtClean="0"/>
              <a:t>біосфери</a:t>
            </a:r>
            <a:endParaRPr lang="ru-RU" dirty="0" smtClean="0"/>
          </a:p>
          <a:p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історичного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втрачала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природою. На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почала активно </a:t>
            </a:r>
            <a:r>
              <a:rPr lang="ru-RU" dirty="0" err="1" smtClean="0"/>
              <a:t>перетворювати</a:t>
            </a:r>
            <a:r>
              <a:rPr lang="ru-RU" dirty="0" smtClean="0"/>
              <a:t> природу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зростав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сторіччям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не став </a:t>
            </a:r>
            <a:r>
              <a:rPr lang="ru-RU" dirty="0" err="1" smtClean="0"/>
              <a:t>провідним</a:t>
            </a:r>
            <a:r>
              <a:rPr lang="ru-RU" dirty="0" smtClean="0"/>
              <a:t> </a:t>
            </a:r>
            <a:r>
              <a:rPr lang="ru-RU" dirty="0" err="1" smtClean="0"/>
              <a:t>екологічним</a:t>
            </a:r>
            <a:r>
              <a:rPr lang="ru-RU" dirty="0" smtClean="0"/>
              <a:t> фактором.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поставили </a:t>
            </a:r>
            <a:r>
              <a:rPr lang="ru-RU" dirty="0" err="1" smtClean="0"/>
              <a:t>людство</a:t>
            </a:r>
            <a:r>
              <a:rPr lang="ru-RU" dirty="0" smtClean="0"/>
              <a:t> на межу </a:t>
            </a:r>
            <a:r>
              <a:rPr lang="ru-RU" dirty="0" err="1" smtClean="0"/>
              <a:t>всеосяжної</a:t>
            </a:r>
            <a:r>
              <a:rPr lang="ru-RU" dirty="0" smtClean="0"/>
              <a:t> </a:t>
            </a:r>
            <a:r>
              <a:rPr lang="ru-RU" dirty="0" err="1" smtClean="0"/>
              <a:t>біосферної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, яка </a:t>
            </a:r>
            <a:r>
              <a:rPr lang="ru-RU" dirty="0" err="1" smtClean="0"/>
              <a:t>загрожує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існуванню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10 тис.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smtClean="0"/>
              <a:t>л</a:t>
            </a:r>
            <a:r>
              <a:rPr lang="uk-UA" dirty="0" smtClean="0"/>
              <a:t>і</a:t>
            </a:r>
            <a:r>
              <a:rPr lang="ru-RU" dirty="0" err="1" smtClean="0"/>
              <a:t>сів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 </a:t>
            </a:r>
            <a:r>
              <a:rPr lang="ru-RU" dirty="0" err="1" smtClean="0"/>
              <a:t>скоротилася</a:t>
            </a:r>
            <a:r>
              <a:rPr lang="ru-RU" dirty="0" smtClean="0"/>
              <a:t>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третину</a:t>
            </a:r>
            <a:r>
              <a:rPr lang="ru-RU" dirty="0" smtClean="0"/>
              <a:t>. Людина </a:t>
            </a:r>
            <a:r>
              <a:rPr lang="ru-RU" dirty="0" err="1" smtClean="0"/>
              <a:t>вирубує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, </a:t>
            </a:r>
            <a:r>
              <a:rPr lang="ru-RU" dirty="0" err="1" smtClean="0"/>
              <a:t>звільняючи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рілля</a:t>
            </a:r>
            <a:r>
              <a:rPr lang="ru-RU" dirty="0" smtClean="0"/>
              <a:t>, </a:t>
            </a:r>
            <a:r>
              <a:rPr lang="ru-RU" dirty="0" err="1" smtClean="0"/>
              <a:t>пасовища</a:t>
            </a:r>
            <a:r>
              <a:rPr lang="ru-RU" dirty="0" smtClean="0"/>
              <a:t>, </a:t>
            </a:r>
            <a:r>
              <a:rPr lang="ru-RU" dirty="0" err="1" smtClean="0"/>
              <a:t>поселення</a:t>
            </a:r>
            <a:r>
              <a:rPr lang="ru-RU" dirty="0" smtClean="0"/>
              <a:t> та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деревину для </a:t>
            </a:r>
            <a:r>
              <a:rPr lang="ru-RU" dirty="0" err="1" smtClean="0"/>
              <a:t>власних</a:t>
            </a:r>
            <a:r>
              <a:rPr lang="ru-RU" dirty="0" smtClean="0"/>
              <a:t> потреб.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, коли </a:t>
            </a:r>
            <a:r>
              <a:rPr lang="ru-RU" dirty="0" err="1" smtClean="0"/>
              <a:t>людство</a:t>
            </a:r>
            <a:r>
              <a:rPr lang="ru-RU" dirty="0" smtClean="0"/>
              <a:t> почало </a:t>
            </a:r>
            <a:r>
              <a:rPr lang="ru-RU" dirty="0" err="1" smtClean="0"/>
              <a:t>усвідомлювати</a:t>
            </a:r>
            <a:r>
              <a:rPr lang="ru-RU" dirty="0" smtClean="0"/>
              <a:t> </a:t>
            </a:r>
            <a:r>
              <a:rPr lang="ru-RU" dirty="0" err="1" smtClean="0"/>
              <a:t>катастрофічні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скорочується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тропічних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роль у </a:t>
            </a:r>
            <a:r>
              <a:rPr lang="ru-RU" dirty="0" err="1" smtClean="0"/>
              <a:t>підтриманні</a:t>
            </a:r>
            <a:r>
              <a:rPr lang="ru-RU" dirty="0" smtClean="0"/>
              <a:t>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 smtClean="0"/>
              <a:t>рівноваги</a:t>
            </a:r>
            <a:r>
              <a:rPr lang="ru-RU" dirty="0" smtClean="0"/>
              <a:t>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29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11663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Також</a:t>
            </a:r>
            <a:r>
              <a:rPr lang="ru-RU" dirty="0" smtClean="0"/>
              <a:t>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викиди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для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, </a:t>
            </a:r>
            <a:r>
              <a:rPr lang="ru-RU" dirty="0" err="1" smtClean="0"/>
              <a:t>спричинені</a:t>
            </a:r>
            <a:r>
              <a:rPr lang="ru-RU" dirty="0" smtClean="0"/>
              <a:t> </a:t>
            </a:r>
            <a:r>
              <a:rPr lang="ru-RU" dirty="0" err="1" smtClean="0"/>
              <a:t>забрудненням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сірчастим</a:t>
            </a:r>
            <a:r>
              <a:rPr lang="ru-RU" dirty="0" smtClean="0"/>
              <a:t> газом. </a:t>
            </a:r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 </a:t>
            </a:r>
            <a:r>
              <a:rPr lang="ru-RU" dirty="0" err="1" smtClean="0"/>
              <a:t>призводять</a:t>
            </a:r>
            <a:r>
              <a:rPr lang="ru-RU" dirty="0" smtClean="0"/>
              <a:t> до тяжких </a:t>
            </a:r>
            <a:r>
              <a:rPr lang="ru-RU" dirty="0" err="1" smtClean="0"/>
              <a:t>наслідків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прісні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мертвими</a:t>
            </a:r>
            <a:r>
              <a:rPr lang="ru-RU" dirty="0" smtClean="0"/>
              <a:t>, гинуть </a:t>
            </a:r>
            <a:r>
              <a:rPr lang="ru-RU" dirty="0" err="1" smtClean="0"/>
              <a:t>ліси</a:t>
            </a:r>
            <a:r>
              <a:rPr lang="ru-RU" dirty="0" smtClean="0"/>
              <a:t> 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проблем.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небезпекою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стати </a:t>
            </a:r>
            <a:r>
              <a:rPr lang="ru-RU" dirty="0" err="1" smtClean="0"/>
              <a:t>послаблення</a:t>
            </a:r>
            <a:r>
              <a:rPr lang="ru-RU" dirty="0" smtClean="0"/>
              <a:t> озонового </a:t>
            </a:r>
            <a:r>
              <a:rPr lang="ru-RU" dirty="0" err="1" smtClean="0"/>
              <a:t>екрану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в атмосферу </a:t>
            </a:r>
            <a:r>
              <a:rPr lang="ru-RU" dirty="0" err="1" smtClean="0"/>
              <a:t>хлорфторвуглецевих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негативно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,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промисловими</a:t>
            </a:r>
            <a:r>
              <a:rPr lang="ru-RU" dirty="0" smtClean="0"/>
              <a:t> та </a:t>
            </a:r>
            <a:r>
              <a:rPr lang="ru-RU" dirty="0" err="1" smtClean="0"/>
              <a:t>побутовими</a:t>
            </a:r>
            <a:r>
              <a:rPr lang="ru-RU" dirty="0" smtClean="0"/>
              <a:t> </a:t>
            </a:r>
            <a:r>
              <a:rPr lang="ru-RU" dirty="0" err="1" smtClean="0"/>
              <a:t>відходами</a:t>
            </a:r>
            <a:r>
              <a:rPr lang="ru-RU" dirty="0" smtClean="0"/>
              <a:t>, пестицидами та </a:t>
            </a:r>
            <a:r>
              <a:rPr lang="ru-RU" dirty="0" err="1" smtClean="0"/>
              <a:t>добривами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змиваються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,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екологічних</a:t>
            </a:r>
            <a:r>
              <a:rPr lang="ru-RU" dirty="0" smtClean="0"/>
              <a:t> умов, </a:t>
            </a:r>
            <a:r>
              <a:rPr lang="ru-RU" dirty="0" err="1" smtClean="0"/>
              <a:t>осушення</a:t>
            </a:r>
            <a:r>
              <a:rPr lang="ru-RU" dirty="0" smtClean="0"/>
              <a:t>,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санітарного</a:t>
            </a:r>
            <a:r>
              <a:rPr lang="ru-RU" dirty="0" smtClean="0"/>
              <a:t> стану </a:t>
            </a:r>
            <a:r>
              <a:rPr lang="ru-RU" dirty="0" err="1" smtClean="0"/>
              <a:t>водойм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загострює</a:t>
            </a:r>
            <a:r>
              <a:rPr lang="ru-RU" dirty="0" smtClean="0"/>
              <a:t> проблему </a:t>
            </a:r>
            <a:r>
              <a:rPr lang="ru-RU" dirty="0" err="1" smtClean="0"/>
              <a:t>питної</a:t>
            </a:r>
            <a:r>
              <a:rPr lang="ru-RU" dirty="0" smtClean="0"/>
              <a:t> води.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39248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6206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неочищених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очищених</a:t>
            </a:r>
            <a:r>
              <a:rPr lang="ru-RU" dirty="0" smtClean="0"/>
              <a:t> </a:t>
            </a:r>
            <a:r>
              <a:rPr lang="ru-RU" dirty="0" err="1" smtClean="0"/>
              <a:t>стічних</a:t>
            </a:r>
            <a:r>
              <a:rPr lang="ru-RU" dirty="0" smtClean="0"/>
              <a:t> вод у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унеможливлює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для </a:t>
            </a:r>
            <a:r>
              <a:rPr lang="ru-RU" dirty="0" err="1" smtClean="0"/>
              <a:t>відпочинку</a:t>
            </a:r>
            <a:r>
              <a:rPr lang="ru-RU" dirty="0" smtClean="0"/>
              <a:t> людей, </a:t>
            </a:r>
            <a:r>
              <a:rPr lang="ru-RU" dirty="0" err="1" smtClean="0"/>
              <a:t>рибальства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До </a:t>
            </a:r>
            <a:r>
              <a:rPr lang="ru-RU" dirty="0" err="1" smtClean="0"/>
              <a:t>вимирання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призводять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</a:t>
            </a:r>
            <a:r>
              <a:rPr lang="ru-RU" dirty="0" err="1" smtClean="0"/>
              <a:t>танкерів</a:t>
            </a:r>
            <a:r>
              <a:rPr lang="ru-RU" dirty="0" smtClean="0"/>
              <a:t>, </a:t>
            </a:r>
            <a:r>
              <a:rPr lang="ru-RU" dirty="0" err="1" smtClean="0"/>
              <a:t>нафтовидобувних</a:t>
            </a:r>
            <a:r>
              <a:rPr lang="ru-RU" dirty="0" smtClean="0"/>
              <a:t> платформ,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плівка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вкриває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До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гідрологічних</a:t>
            </a:r>
            <a:r>
              <a:rPr lang="ru-RU" dirty="0" smtClean="0"/>
              <a:t> </a:t>
            </a:r>
            <a:r>
              <a:rPr lang="ru-RU" dirty="0" err="1" smtClean="0"/>
              <a:t>режимів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призводять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, </a:t>
            </a:r>
            <a:r>
              <a:rPr lang="ru-RU" dirty="0" err="1" smtClean="0"/>
              <a:t>водосховищ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згубно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біогеоценози</a:t>
            </a:r>
            <a:r>
              <a:rPr lang="ru-RU" dirty="0" smtClean="0"/>
              <a:t> та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На мою думку, людям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задуматися</a:t>
            </a:r>
            <a:r>
              <a:rPr lang="ru-RU" dirty="0" smtClean="0"/>
              <a:t> над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вичинками</a:t>
            </a:r>
            <a:r>
              <a:rPr lang="ru-RU" dirty="0" smtClean="0"/>
              <a:t>, </a:t>
            </a:r>
            <a:r>
              <a:rPr lang="ru-RU" dirty="0" err="1" smtClean="0"/>
              <a:t>обережніше</a:t>
            </a:r>
            <a:r>
              <a:rPr lang="ru-RU" dirty="0" smtClean="0"/>
              <a:t> </a:t>
            </a:r>
            <a:r>
              <a:rPr lang="ru-RU" dirty="0" err="1" smtClean="0"/>
              <a:t>ставитися</a:t>
            </a:r>
            <a:r>
              <a:rPr lang="ru-RU" dirty="0" smtClean="0"/>
              <a:t> до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багатств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запанує</a:t>
            </a:r>
            <a:r>
              <a:rPr lang="ru-RU" dirty="0" smtClean="0"/>
              <a:t> </a:t>
            </a:r>
            <a:r>
              <a:rPr lang="ru-RU" dirty="0" err="1" smtClean="0"/>
              <a:t>гармонійність</a:t>
            </a:r>
            <a:r>
              <a:rPr lang="ru-RU" dirty="0" smtClean="0"/>
              <a:t>, </a:t>
            </a:r>
            <a:r>
              <a:rPr lang="ru-RU" dirty="0" err="1" smtClean="0"/>
              <a:t>зменшиться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катаклізмів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зараз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людей.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5517232"/>
            <a:ext cx="5256584" cy="870992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Дякую</a:t>
            </a:r>
            <a:r>
              <a:rPr lang="ru-RU" sz="3600" dirty="0" smtClean="0"/>
              <a:t> за </a:t>
            </a:r>
            <a:r>
              <a:rPr lang="ru-RU" sz="3600" dirty="0" err="1" smtClean="0"/>
              <a:t>увагу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643584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372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2014-01-20T14:50:16Z</dcterms:created>
  <dcterms:modified xsi:type="dcterms:W3CDTF">2014-01-22T20:16:54Z</dcterms:modified>
</cp:coreProperties>
</file>