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На тему</a:t>
            </a:r>
            <a:r>
              <a:rPr lang="en-US" dirty="0" smtClean="0"/>
              <a:t>:”</a:t>
            </a:r>
            <a:r>
              <a:rPr lang="uk-UA" dirty="0" smtClean="0"/>
              <a:t>Робота вченого </a:t>
            </a:r>
            <a:r>
              <a:rPr lang="uk-UA" dirty="0" err="1" smtClean="0"/>
              <a:t>Лібіха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 smtClean="0"/>
              <a:t>Виконав учень 11-А класу</a:t>
            </a:r>
          </a:p>
          <a:p>
            <a:r>
              <a:rPr lang="uk-UA" dirty="0" err="1" smtClean="0"/>
              <a:t>Острожчук</a:t>
            </a:r>
            <a:r>
              <a:rPr lang="uk-UA" dirty="0" smtClean="0"/>
              <a:t> Богдан</a:t>
            </a:r>
          </a:p>
        </p:txBody>
      </p:sp>
    </p:spTree>
    <p:extLst>
      <p:ext uri="{BB962C8B-B14F-4D97-AF65-F5344CB8AC3E}">
        <p14:creationId xmlns:p14="http://schemas.microsoft.com/office/powerpoint/2010/main" val="96181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Юстус</a:t>
            </a:r>
            <a:r>
              <a:rPr lang="uk-UA" dirty="0" smtClean="0"/>
              <a:t> фон </a:t>
            </a:r>
            <a:r>
              <a:rPr lang="uk-UA" dirty="0" err="1" smtClean="0"/>
              <a:t>Лібіх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 — німецький хімік, президент Баварської Академіїі Наук (з 1860), один із засновників агрохімії.</a:t>
            </a:r>
          </a:p>
          <a:p>
            <a:r>
              <a:rPr lang="vi-VN" dirty="0"/>
              <a:t>Розробив теорію мінерального живлення рослин, що сприяло розвитку виробництва мінеральних добрив і впровадження їх у землеробство. Вважав принципово можливим синтез будь-яких агрохімічних сполук. Поряд з цим припускав існування «життєвої сили».</a:t>
            </a:r>
          </a:p>
          <a:p>
            <a:r>
              <a:rPr lang="vi-VN" dirty="0"/>
              <a:t>Відкрив ізомерію (1823).</a:t>
            </a:r>
          </a:p>
          <a:p>
            <a:r>
              <a:rPr lang="vi-VN" dirty="0"/>
              <a:t>Автор хімічної теорії бродіння і гниття, один із творців теорії радикалів. Добув багато органічних речовин.</a:t>
            </a:r>
          </a:p>
          <a:p>
            <a:r>
              <a:rPr lang="vi-VN" dirty="0"/>
              <a:t>Сформулював Закон мінімуму, названий його іменем.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65901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912753" cy="536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82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Фрідріх </a:t>
            </a:r>
            <a:r>
              <a:rPr lang="uk-UA" dirty="0" err="1" smtClean="0"/>
              <a:t>Велер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836712"/>
            <a:ext cx="3298784" cy="4818186"/>
          </a:xfrm>
        </p:spPr>
        <p:txBody>
          <a:bodyPr/>
          <a:lstStyle/>
          <a:p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Лібіха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і </a:t>
            </a:r>
            <a:r>
              <a:rPr lang="ru-RU" dirty="0" err="1"/>
              <a:t>різноманітні</a:t>
            </a:r>
            <a:r>
              <a:rPr lang="ru-RU" dirty="0"/>
              <a:t>. Як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 органічної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підніс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гіпотетичних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до </a:t>
            </a:r>
            <a:r>
              <a:rPr lang="ru-RU" dirty="0" err="1"/>
              <a:t>справжньої</a:t>
            </a:r>
            <a:r>
              <a:rPr lang="ru-RU" dirty="0"/>
              <a:t> науки.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заслуга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синтезу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основ органічної </a:t>
            </a:r>
            <a:r>
              <a:rPr lang="ru-RU" dirty="0" err="1"/>
              <a:t>хімії</a:t>
            </a:r>
            <a:r>
              <a:rPr lang="ru-RU" dirty="0"/>
              <a:t>. У 1832 </a:t>
            </a:r>
            <a:r>
              <a:rPr lang="ru-RU" dirty="0" err="1"/>
              <a:t>він</a:t>
            </a:r>
            <a:r>
              <a:rPr lang="ru-RU" dirty="0"/>
              <a:t> разом з </a:t>
            </a:r>
            <a:endParaRPr lang="ru-RU" dirty="0" smtClean="0"/>
          </a:p>
          <a:p>
            <a:r>
              <a:rPr lang="ru-RU" dirty="0" smtClean="0"/>
              <a:t>Ф</a:t>
            </a:r>
            <a:r>
              <a:rPr lang="ru-RU" dirty="0"/>
              <a:t>. </a:t>
            </a:r>
            <a:r>
              <a:rPr lang="ru-RU" dirty="0" err="1"/>
              <a:t>Велером</a:t>
            </a:r>
            <a:r>
              <a:rPr lang="ru-RU" dirty="0"/>
              <a:t> 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радикалів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483321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4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Лібіх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основоположників</a:t>
            </a:r>
            <a:r>
              <a:rPr lang="ru-RU" dirty="0"/>
              <a:t> </a:t>
            </a:r>
            <a:r>
              <a:rPr lang="ru-RU" dirty="0" err="1"/>
              <a:t>агрохімії</a:t>
            </a:r>
            <a:r>
              <a:rPr lang="ru-RU" dirty="0"/>
              <a:t> і </a:t>
            </a:r>
            <a:r>
              <a:rPr lang="ru-RU" dirty="0" err="1"/>
              <a:t>біохімії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обґрунтував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мінерального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створив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Досліджував</a:t>
            </a:r>
            <a:r>
              <a:rPr lang="ru-RU" dirty="0"/>
              <a:t> роль вуглекислого газу і </a:t>
            </a:r>
            <a:r>
              <a:rPr lang="ru-RU" dirty="0" err="1"/>
              <a:t>зв'язаного</a:t>
            </a:r>
            <a:r>
              <a:rPr lang="ru-RU" dirty="0"/>
              <a:t> азоту в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м'ясні</a:t>
            </a:r>
            <a:r>
              <a:rPr lang="ru-RU" dirty="0"/>
              <a:t> </a:t>
            </a:r>
            <a:r>
              <a:rPr lang="ru-RU" dirty="0" err="1"/>
              <a:t>екстракти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84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Лібіх</a:t>
            </a:r>
            <a:r>
              <a:rPr lang="uk-UA" dirty="0" smtClean="0"/>
              <a:t> сформулював поняття про обмін речовин у природі за участю живих істот.</a:t>
            </a:r>
          </a:p>
          <a:p>
            <a:r>
              <a:rPr lang="uk-UA" dirty="0" smtClean="0"/>
              <a:t>Він встановив, що для підтримання родючості ґрунту в нього слід постійно вносити таку </a:t>
            </a:r>
            <a:r>
              <a:rPr lang="uk-UA" dirty="0" err="1" smtClean="0"/>
              <a:t>к-сть</a:t>
            </a:r>
            <a:r>
              <a:rPr lang="uk-UA" dirty="0" smtClean="0"/>
              <a:t> хімічних елементів, яка вилучається рослинами.</a:t>
            </a:r>
          </a:p>
          <a:p>
            <a:r>
              <a:rPr lang="uk-UA" dirty="0" smtClean="0"/>
              <a:t>Так було доведено хімічну єдність живої і неживої природи.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2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Органічна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додатках</a:t>
            </a:r>
            <a:r>
              <a:rPr lang="ru-RU" dirty="0"/>
              <a:t> до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патології</a:t>
            </a:r>
            <a:r>
              <a:rPr lang="ru-RU" dirty="0"/>
              <a:t> (</a:t>
            </a:r>
            <a:r>
              <a:rPr lang="en-US" dirty="0"/>
              <a:t>Die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Chemie</a:t>
            </a:r>
            <a:r>
              <a:rPr lang="en-US" dirty="0"/>
              <a:t> in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auf </a:t>
            </a:r>
            <a:r>
              <a:rPr lang="en-US" dirty="0" err="1"/>
              <a:t>Physiologie</a:t>
            </a:r>
            <a:r>
              <a:rPr lang="en-US" dirty="0"/>
              <a:t> und </a:t>
            </a:r>
            <a:r>
              <a:rPr lang="en-US" dirty="0" err="1"/>
              <a:t>Pathologie</a:t>
            </a:r>
            <a:r>
              <a:rPr lang="en-US" dirty="0"/>
              <a:t>, </a:t>
            </a:r>
            <a:r>
              <a:rPr lang="en-US" dirty="0" smtClean="0"/>
              <a:t>1842)</a:t>
            </a:r>
            <a:endParaRPr lang="uk-UA" dirty="0" smtClean="0"/>
          </a:p>
          <a:p>
            <a:r>
              <a:rPr lang="ru-RU" dirty="0" err="1" smtClean="0"/>
              <a:t>Посібник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(</a:t>
            </a:r>
            <a:r>
              <a:rPr lang="en-US" dirty="0" err="1"/>
              <a:t>Anleitung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organischer</a:t>
            </a:r>
            <a:r>
              <a:rPr lang="en-US" dirty="0"/>
              <a:t> </a:t>
            </a:r>
            <a:r>
              <a:rPr lang="en-US" dirty="0" err="1"/>
              <a:t>Krper</a:t>
            </a:r>
            <a:r>
              <a:rPr lang="en-US" dirty="0"/>
              <a:t>, 1837)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землеробства</a:t>
            </a:r>
            <a:r>
              <a:rPr lang="ru-RU" dirty="0"/>
              <a:t> (</a:t>
            </a:r>
            <a:r>
              <a:rPr lang="en-US" dirty="0"/>
              <a:t>The natural laws of husbandry , 1865).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0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913660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Юстус</a:t>
            </a:r>
            <a:r>
              <a:rPr lang="ru-RU" b="1" dirty="0"/>
              <a:t> </a:t>
            </a:r>
            <a:r>
              <a:rPr lang="ru-RU" b="1" dirty="0" err="1"/>
              <a:t>Лібіх</a:t>
            </a:r>
            <a:r>
              <a:rPr lang="ru-RU" b="1" dirty="0"/>
              <a:t> за всю свою </a:t>
            </a:r>
            <a:r>
              <a:rPr lang="ru-RU" b="1" dirty="0" err="1" smtClean="0"/>
              <a:t>кар'єру</a:t>
            </a:r>
            <a:r>
              <a:rPr lang="ru-RU" b="1" dirty="0" smtClean="0"/>
              <a:t> </a:t>
            </a:r>
            <a:r>
              <a:rPr lang="ru-RU" b="1" dirty="0" err="1" smtClean="0"/>
              <a:t>хіміка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сформулював</a:t>
            </a:r>
            <a:r>
              <a:rPr lang="ru-RU" b="1" dirty="0"/>
              <a:t> </a:t>
            </a:r>
            <a:r>
              <a:rPr lang="ru-RU" b="1" dirty="0" err="1"/>
              <a:t>жодної</a:t>
            </a:r>
            <a:r>
              <a:rPr lang="ru-RU" b="1" dirty="0"/>
              <a:t> </a:t>
            </a:r>
            <a:r>
              <a:rPr lang="ru-RU" b="1" dirty="0" err="1"/>
              <a:t>теорії</a:t>
            </a:r>
            <a:r>
              <a:rPr lang="ru-RU" b="1" dirty="0"/>
              <a:t> з </a:t>
            </a:r>
            <a:r>
              <a:rPr lang="ru-RU" b="1" dirty="0" err="1"/>
              <a:t>хімії</a:t>
            </a:r>
            <a:r>
              <a:rPr lang="ru-RU" b="1" dirty="0"/>
              <a:t>, </a:t>
            </a:r>
            <a:r>
              <a:rPr lang="ru-RU" b="1" dirty="0" err="1"/>
              <a:t>він</a:t>
            </a:r>
            <a:r>
              <a:rPr lang="ru-RU" b="1" dirty="0"/>
              <a:t>, на </a:t>
            </a:r>
            <a:r>
              <a:rPr lang="ru-RU" b="1" dirty="0" err="1"/>
              <a:t>відміну</a:t>
            </a:r>
            <a:r>
              <a:rPr lang="ru-RU" b="1" dirty="0"/>
              <a:t>,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Дальтона </a:t>
            </a:r>
            <a:r>
              <a:rPr lang="ru-RU" b="1" dirty="0" err="1" smtClean="0"/>
              <a:t>Кекуле</a:t>
            </a:r>
            <a:r>
              <a:rPr lang="ru-RU" b="1" dirty="0" smtClean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 smtClean="0"/>
              <a:t>Менделєєва</a:t>
            </a:r>
            <a:r>
              <a:rPr lang="ru-RU" b="1" dirty="0" smtClean="0"/>
              <a:t>,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експериментатором</a:t>
            </a:r>
            <a:r>
              <a:rPr lang="ru-RU" b="1" dirty="0"/>
              <a:t> </a:t>
            </a:r>
            <a:r>
              <a:rPr lang="ru-RU" b="1" dirty="0" err="1" smtClean="0"/>
              <a:t>хімії</a:t>
            </a:r>
            <a:r>
              <a:rPr lang="ru-RU" b="1" dirty="0"/>
              <a:t>, але </a:t>
            </a:r>
            <a:r>
              <a:rPr lang="ru-RU" b="1" dirty="0" err="1"/>
              <a:t>експериментатором</a:t>
            </a:r>
            <a:r>
              <a:rPr lang="ru-RU" b="1" dirty="0"/>
              <a:t> </a:t>
            </a:r>
            <a:r>
              <a:rPr lang="ru-RU" b="1" dirty="0" err="1"/>
              <a:t>геніальним</a:t>
            </a:r>
            <a:r>
              <a:rPr lang="ru-RU" b="1" dirty="0" smtClean="0"/>
              <a:t>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передбаченням</a:t>
            </a:r>
            <a:r>
              <a:rPr lang="ru-RU" b="1" dirty="0" smtClean="0"/>
              <a:t> </a:t>
            </a:r>
            <a:r>
              <a:rPr lang="ru-RU" b="1" dirty="0" err="1"/>
              <a:t>властивостей</a:t>
            </a:r>
            <a:r>
              <a:rPr lang="ru-RU" b="1" dirty="0"/>
              <a:t> </a:t>
            </a:r>
            <a:r>
              <a:rPr lang="ru-RU" b="1" dirty="0" err="1"/>
              <a:t>хімічних</a:t>
            </a:r>
            <a:r>
              <a:rPr lang="ru-RU" b="1" dirty="0"/>
              <a:t> </a:t>
            </a:r>
            <a:r>
              <a:rPr lang="ru-RU" b="1" dirty="0" err="1"/>
              <a:t>речовин</a:t>
            </a:r>
            <a:r>
              <a:rPr lang="ru-RU" b="1" dirty="0"/>
              <a:t> </a:t>
            </a:r>
            <a:r>
              <a:rPr lang="ru-RU" b="1" dirty="0" err="1"/>
              <a:t>міг</a:t>
            </a:r>
            <a:r>
              <a:rPr lang="ru-RU" b="1" dirty="0"/>
              <a:t> </a:t>
            </a:r>
            <a:r>
              <a:rPr lang="ru-RU" b="1" dirty="0" err="1"/>
              <a:t>би</a:t>
            </a:r>
            <a:r>
              <a:rPr lang="ru-RU" b="1" dirty="0"/>
              <a:t> </a:t>
            </a:r>
            <a:r>
              <a:rPr lang="ru-RU" b="1" dirty="0" err="1"/>
              <a:t>позаздрити</a:t>
            </a:r>
            <a:r>
              <a:rPr lang="ru-RU" b="1" dirty="0"/>
              <a:t> будь-</a:t>
            </a:r>
            <a:r>
              <a:rPr lang="ru-RU" b="1" dirty="0" err="1"/>
              <a:t>який</a:t>
            </a:r>
            <a:r>
              <a:rPr lang="ru-RU" b="1" dirty="0"/>
              <a:t> з </a:t>
            </a:r>
            <a:r>
              <a:rPr lang="ru-RU" b="1" dirty="0" err="1" smtClean="0"/>
              <a:t>вчених</a:t>
            </a:r>
            <a:r>
              <a:rPr lang="ru-RU" b="1" dirty="0"/>
              <a:t>. За </a:t>
            </a:r>
            <a:r>
              <a:rPr lang="ru-RU" b="1" dirty="0" err="1"/>
              <a:t>зовнішнім</a:t>
            </a:r>
            <a:r>
              <a:rPr lang="ru-RU" b="1" dirty="0"/>
              <a:t> </a:t>
            </a:r>
            <a:r>
              <a:rPr lang="ru-RU" b="1" dirty="0" err="1"/>
              <a:t>виглядом</a:t>
            </a:r>
            <a:r>
              <a:rPr lang="ru-RU" b="1" dirty="0"/>
              <a:t> і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властивостями</a:t>
            </a:r>
            <a:r>
              <a:rPr lang="ru-RU" b="1" dirty="0" smtClean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міг</a:t>
            </a:r>
            <a:r>
              <a:rPr lang="ru-RU" b="1" dirty="0"/>
              <a:t> </a:t>
            </a:r>
            <a:r>
              <a:rPr lang="ru-RU" b="1" dirty="0" err="1"/>
              <a:t>передбачити</a:t>
            </a:r>
            <a:r>
              <a:rPr lang="ru-RU" b="1" dirty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.</a:t>
            </a: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0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Кінець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211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Презентація</vt:lpstr>
      <vt:lpstr>Юстус фон Лібіх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Праці</vt:lpstr>
      <vt:lpstr>Презентация PowerPoint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Bodya</dc:creator>
  <cp:lastModifiedBy>Bodya</cp:lastModifiedBy>
  <cp:revision>7</cp:revision>
  <dcterms:created xsi:type="dcterms:W3CDTF">2014-03-28T17:17:18Z</dcterms:created>
  <dcterms:modified xsi:type="dcterms:W3CDTF">2014-03-28T18:10:00Z</dcterms:modified>
</cp:coreProperties>
</file>