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A00D267-3956-41EB-9349-443534C160C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A03700A-9362-48B8-BC22-727D6DE64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D267-3956-41EB-9349-443534C160C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700A-9362-48B8-BC22-727D6DE64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D267-3956-41EB-9349-443534C160C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700A-9362-48B8-BC22-727D6DE64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D267-3956-41EB-9349-443534C160C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700A-9362-48B8-BC22-727D6DE64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D267-3956-41EB-9349-443534C160C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700A-9362-48B8-BC22-727D6DE64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D267-3956-41EB-9349-443534C160C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700A-9362-48B8-BC22-727D6DE64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A00D267-3956-41EB-9349-443534C160C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A03700A-9362-48B8-BC22-727D6DE642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A00D267-3956-41EB-9349-443534C160C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A03700A-9362-48B8-BC22-727D6DE64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D267-3956-41EB-9349-443534C160C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700A-9362-48B8-BC22-727D6DE64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D267-3956-41EB-9349-443534C160C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700A-9362-48B8-BC22-727D6DE64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D267-3956-41EB-9349-443534C160C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700A-9362-48B8-BC22-727D6DE64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A00D267-3956-41EB-9349-443534C160C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A03700A-9362-48B8-BC22-727D6DE64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Древнегреческая скульптура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382000" cy="1069848"/>
          </a:xfrm>
        </p:spPr>
        <p:txBody>
          <a:bodyPr/>
          <a:lstStyle/>
          <a:p>
            <a:r>
              <a:rPr lang="ru-RU" dirty="0" smtClean="0"/>
              <a:t>Поздняя </a:t>
            </a:r>
            <a:r>
              <a:rPr lang="ru-RU" dirty="0" err="1" smtClean="0"/>
              <a:t>класика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571612"/>
            <a:ext cx="4041648" cy="457200"/>
          </a:xfrm>
        </p:spPr>
        <p:txBody>
          <a:bodyPr/>
          <a:lstStyle/>
          <a:p>
            <a:r>
              <a:rPr lang="ru-RU" dirty="0" smtClean="0"/>
              <a:t>АПОЛЛОН КИФАРЕД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1571612"/>
            <a:ext cx="4041775" cy="457200"/>
          </a:xfrm>
        </p:spPr>
        <p:txBody>
          <a:bodyPr/>
          <a:lstStyle/>
          <a:p>
            <a:r>
              <a:rPr lang="ru-RU" dirty="0" smtClean="0"/>
              <a:t>СИДЯЩИЙ АРЕС</a:t>
            </a:r>
            <a:endParaRPr lang="ru-RU" dirty="0"/>
          </a:p>
        </p:txBody>
      </p:sp>
      <p:pic>
        <p:nvPicPr>
          <p:cNvPr id="7" name="Содержимое 6" descr="Apollo_Kitharoidos_Altemps_Inv859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26065" y="2214554"/>
            <a:ext cx="2652629" cy="4379921"/>
          </a:xfrm>
        </p:spPr>
      </p:pic>
      <p:pic>
        <p:nvPicPr>
          <p:cNvPr id="8" name="Содержимое 7" descr="14133846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43504" y="2285992"/>
            <a:ext cx="2808105" cy="421484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8229600" cy="1066800"/>
          </a:xfrm>
        </p:spPr>
        <p:txBody>
          <a:bodyPr/>
          <a:lstStyle/>
          <a:p>
            <a:r>
              <a:rPr lang="ru-RU" dirty="0" smtClean="0"/>
              <a:t>Умирающий </a:t>
            </a:r>
            <a:r>
              <a:rPr lang="ru-RU" dirty="0" err="1" smtClean="0"/>
              <a:t>Ниобид</a:t>
            </a:r>
            <a:endParaRPr lang="ru-RU" dirty="0"/>
          </a:p>
        </p:txBody>
      </p:sp>
      <p:pic>
        <p:nvPicPr>
          <p:cNvPr id="4" name="Содержимое 3" descr="4625948751_9e783c38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14942" y="642918"/>
            <a:ext cx="3616892" cy="592933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82000" cy="1069848"/>
          </a:xfrm>
        </p:spPr>
        <p:txBody>
          <a:bodyPr/>
          <a:lstStyle/>
          <a:p>
            <a:r>
              <a:rPr lang="ru-RU" dirty="0" smtClean="0"/>
              <a:t>Архаика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285860"/>
            <a:ext cx="4041648" cy="457200"/>
          </a:xfrm>
        </p:spPr>
        <p:txBody>
          <a:bodyPr/>
          <a:lstStyle/>
          <a:p>
            <a:r>
              <a:rPr lang="ru-RU" dirty="0" smtClean="0"/>
              <a:t>БОГИНЯ С ГРАНАТОМ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1285860"/>
            <a:ext cx="4041775" cy="457200"/>
          </a:xfrm>
        </p:spPr>
        <p:txBody>
          <a:bodyPr/>
          <a:lstStyle/>
          <a:p>
            <a:r>
              <a:rPr lang="ru-RU" dirty="0" smtClean="0"/>
              <a:t>БОГИНЯ С ЗАЙЦЕМ</a:t>
            </a:r>
            <a:endParaRPr lang="ru-RU" dirty="0"/>
          </a:p>
        </p:txBody>
      </p:sp>
      <p:pic>
        <p:nvPicPr>
          <p:cNvPr id="7" name="Содержимое 6" descr="artlib_gallery-59615-b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896788"/>
            <a:ext cx="2301776" cy="4775470"/>
          </a:xfrm>
        </p:spPr>
      </p:pic>
      <p:pic>
        <p:nvPicPr>
          <p:cNvPr id="8" name="Содержимое 7" descr="sta01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00694" y="1928802"/>
            <a:ext cx="2071702" cy="481133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382000" cy="10698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928670"/>
            <a:ext cx="4041648" cy="457200"/>
          </a:xfrm>
        </p:spPr>
        <p:txBody>
          <a:bodyPr/>
          <a:lstStyle/>
          <a:p>
            <a:r>
              <a:rPr lang="ru-RU" dirty="0" smtClean="0"/>
              <a:t>     КЛЕОБИС И БИТОН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928670"/>
            <a:ext cx="4041775" cy="457200"/>
          </a:xfrm>
        </p:spPr>
        <p:txBody>
          <a:bodyPr/>
          <a:lstStyle/>
          <a:p>
            <a:r>
              <a:rPr lang="ru-RU" dirty="0" smtClean="0"/>
              <a:t>СТАТУЯ С МЫСА СУНИОН</a:t>
            </a:r>
            <a:endParaRPr lang="ru-RU" dirty="0"/>
          </a:p>
        </p:txBody>
      </p:sp>
      <p:pic>
        <p:nvPicPr>
          <p:cNvPr id="7" name="Содержимое 6" descr="0_450e6_fffa426f_XL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3572379" cy="5094301"/>
          </a:xfrm>
        </p:spPr>
      </p:pic>
      <p:pic>
        <p:nvPicPr>
          <p:cNvPr id="8" name="Содержимое 7" descr="1303728280_big.photo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29190" y="1571612"/>
            <a:ext cx="3730473" cy="509430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785794"/>
            <a:ext cx="4041648" cy="457200"/>
          </a:xfrm>
        </p:spPr>
        <p:txBody>
          <a:bodyPr/>
          <a:lstStyle/>
          <a:p>
            <a:r>
              <a:rPr lang="ru-RU" dirty="0" smtClean="0"/>
              <a:t>ВСАДНИК РАМПИНА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785794"/>
            <a:ext cx="4041775" cy="457200"/>
          </a:xfrm>
        </p:spPr>
        <p:txBody>
          <a:bodyPr/>
          <a:lstStyle/>
          <a:p>
            <a:r>
              <a:rPr lang="ru-RU" dirty="0" smtClean="0"/>
              <a:t>КОРА В ПЕПЛОСЕ</a:t>
            </a:r>
            <a:endParaRPr lang="ru-RU" dirty="0"/>
          </a:p>
        </p:txBody>
      </p:sp>
      <p:pic>
        <p:nvPicPr>
          <p:cNvPr id="7" name="Содержимое 6" descr="22069550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00174"/>
            <a:ext cx="3132995" cy="5094301"/>
          </a:xfrm>
        </p:spPr>
      </p:pic>
      <p:pic>
        <p:nvPicPr>
          <p:cNvPr id="8" name="Содержимое 7" descr="7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29190" y="1500174"/>
            <a:ext cx="3702596" cy="510064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714356"/>
            <a:ext cx="4041648" cy="457200"/>
          </a:xfrm>
        </p:spPr>
        <p:txBody>
          <a:bodyPr/>
          <a:lstStyle/>
          <a:p>
            <a:r>
              <a:rPr lang="ru-RU" dirty="0" smtClean="0"/>
              <a:t>КРОЙСОС ИЗ АНАВИСОСА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714356"/>
            <a:ext cx="4041775" cy="457200"/>
          </a:xfrm>
        </p:spPr>
        <p:txBody>
          <a:bodyPr/>
          <a:lstStyle/>
          <a:p>
            <a:r>
              <a:rPr lang="ru-RU" dirty="0" smtClean="0"/>
              <a:t>ТОРС МИЛАНИ</a:t>
            </a:r>
            <a:endParaRPr lang="ru-RU" dirty="0"/>
          </a:p>
        </p:txBody>
      </p:sp>
      <p:pic>
        <p:nvPicPr>
          <p:cNvPr id="7" name="Содержимое 6" descr="00006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285860"/>
            <a:ext cx="1597028" cy="5311854"/>
          </a:xfrm>
        </p:spPr>
      </p:pic>
      <p:pic>
        <p:nvPicPr>
          <p:cNvPr id="10" name="Содержимое 9" descr="Doriforo,_copia_romana_da_originale_di_prassitele_(440_ac._circa),_inv._221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72132" y="1285860"/>
            <a:ext cx="2511460" cy="524352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82000" cy="1069848"/>
          </a:xfrm>
        </p:spPr>
        <p:txBody>
          <a:bodyPr/>
          <a:lstStyle/>
          <a:p>
            <a:r>
              <a:rPr lang="ru-RU" dirty="0" smtClean="0"/>
              <a:t>Ранняя </a:t>
            </a:r>
            <a:r>
              <a:rPr lang="ru-RU" dirty="0" err="1" smtClean="0"/>
              <a:t>класика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428736"/>
            <a:ext cx="4041648" cy="457200"/>
          </a:xfrm>
        </p:spPr>
        <p:txBody>
          <a:bodyPr/>
          <a:lstStyle/>
          <a:p>
            <a:r>
              <a:rPr lang="ru-RU" dirty="0" smtClean="0"/>
              <a:t>ВОЗНИЧИЙ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1428736"/>
            <a:ext cx="4041775" cy="457200"/>
          </a:xfrm>
        </p:spPr>
        <p:txBody>
          <a:bodyPr/>
          <a:lstStyle/>
          <a:p>
            <a:r>
              <a:rPr lang="ru-RU" dirty="0" smtClean="0"/>
              <a:t>СТАТУЯ ПОСЕЙДОНА</a:t>
            </a:r>
            <a:endParaRPr lang="ru-RU" dirty="0"/>
          </a:p>
        </p:txBody>
      </p:sp>
      <p:pic>
        <p:nvPicPr>
          <p:cNvPr id="7" name="Содержимое 6" descr="загруженное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57224" y="2143116"/>
            <a:ext cx="3045515" cy="4286280"/>
          </a:xfrm>
        </p:spPr>
      </p:pic>
      <p:pic>
        <p:nvPicPr>
          <p:cNvPr id="8" name="Содержимое 7" descr="Athens 59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2066" y="2071678"/>
            <a:ext cx="3338519" cy="445135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0668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Дискобол</a:t>
            </a:r>
            <a:endParaRPr lang="ru-RU" sz="3600" dirty="0"/>
          </a:p>
        </p:txBody>
      </p:sp>
      <p:pic>
        <p:nvPicPr>
          <p:cNvPr id="4" name="Содержимое 3" descr="stat_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338501"/>
            <a:ext cx="3143272" cy="5128965"/>
          </a:xfrm>
        </p:spPr>
      </p:pic>
      <p:pic>
        <p:nvPicPr>
          <p:cNvPr id="5" name="Рисунок 4" descr="diskob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1285860"/>
            <a:ext cx="2569120" cy="51435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82000" cy="1069848"/>
          </a:xfrm>
        </p:spPr>
        <p:txBody>
          <a:bodyPr/>
          <a:lstStyle/>
          <a:p>
            <a:r>
              <a:rPr lang="ru-RU" dirty="0" smtClean="0"/>
              <a:t>Высокая классика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285860"/>
            <a:ext cx="4041648" cy="457200"/>
          </a:xfrm>
        </p:spPr>
        <p:txBody>
          <a:bodyPr/>
          <a:lstStyle/>
          <a:p>
            <a:r>
              <a:rPr lang="ru-RU" dirty="0" smtClean="0"/>
              <a:t>ДИАДУМЕН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1285860"/>
            <a:ext cx="4041775" cy="457200"/>
          </a:xfrm>
        </p:spPr>
        <p:txBody>
          <a:bodyPr/>
          <a:lstStyle/>
          <a:p>
            <a:r>
              <a:rPr lang="ru-RU" dirty="0" smtClean="0"/>
              <a:t>БРОНЗОВЫЙ ДОРИФОР</a:t>
            </a:r>
            <a:endParaRPr lang="ru-RU" dirty="0"/>
          </a:p>
        </p:txBody>
      </p:sp>
      <p:pic>
        <p:nvPicPr>
          <p:cNvPr id="8" name="Содержимое 7" descr="Diadumenos_pushki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139123" y="1928802"/>
            <a:ext cx="2477747" cy="4701869"/>
          </a:xfrm>
        </p:spPr>
      </p:pic>
      <p:pic>
        <p:nvPicPr>
          <p:cNvPr id="7" name="Содержимое 6" descr="Doriphorus02_pushki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643570" y="1857364"/>
            <a:ext cx="2124749" cy="485776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785794"/>
            <a:ext cx="4041648" cy="457200"/>
          </a:xfrm>
        </p:spPr>
        <p:txBody>
          <a:bodyPr/>
          <a:lstStyle/>
          <a:p>
            <a:r>
              <a:rPr lang="ru-RU" dirty="0" smtClean="0"/>
              <a:t>РАНЕНАЯ АМАЗОНКА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785794"/>
            <a:ext cx="4041775" cy="457200"/>
          </a:xfrm>
        </p:spPr>
        <p:txBody>
          <a:bodyPr/>
          <a:lstStyle/>
          <a:p>
            <a:r>
              <a:rPr lang="ru-RU" dirty="0" smtClean="0"/>
              <a:t>СТАТУЯ НИКИ</a:t>
            </a:r>
            <a:endParaRPr lang="ru-RU" dirty="0"/>
          </a:p>
        </p:txBody>
      </p:sp>
      <p:pic>
        <p:nvPicPr>
          <p:cNvPr id="7" name="Содержимое 6" descr="Amazon03_pushki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428736"/>
            <a:ext cx="2251842" cy="5154606"/>
          </a:xfrm>
        </p:spPr>
      </p:pic>
      <p:pic>
        <p:nvPicPr>
          <p:cNvPr id="8" name="Содержимое 7" descr="22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428736"/>
            <a:ext cx="3426746" cy="517208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30</TotalTime>
  <Words>54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Древнегреческая скульптура</vt:lpstr>
      <vt:lpstr>Архаика</vt:lpstr>
      <vt:lpstr>Слайд 3</vt:lpstr>
      <vt:lpstr>Слайд 4</vt:lpstr>
      <vt:lpstr>Слайд 5</vt:lpstr>
      <vt:lpstr>Ранняя класика</vt:lpstr>
      <vt:lpstr>Дискобол</vt:lpstr>
      <vt:lpstr>Высокая классика</vt:lpstr>
      <vt:lpstr>Слайд 9</vt:lpstr>
      <vt:lpstr>Поздняя класика</vt:lpstr>
      <vt:lpstr>Умирающий Ниобид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Древнегреческая скульптура</dc:title>
  <dc:creator>карина</dc:creator>
  <cp:lastModifiedBy>карина</cp:lastModifiedBy>
  <cp:revision>4</cp:revision>
  <dcterms:created xsi:type="dcterms:W3CDTF">2013-10-20T15:04:16Z</dcterms:created>
  <dcterms:modified xsi:type="dcterms:W3CDTF">2014-06-04T09:26:20Z</dcterms:modified>
</cp:coreProperties>
</file>