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70" r:id="rId11"/>
    <p:sldId id="267" r:id="rId12"/>
    <p:sldId id="264" r:id="rId13"/>
    <p:sldId id="268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EA50-EFF2-44E0-A1FA-A9C7E96F5315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E2A56-DD9C-49B7-A221-0A4A66AF9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E2A56-DD9C-49B7-A221-0A4A66AF9F8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0127-2961-49F0-B334-80A0FCBFA5A6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96ED-9BF2-46EE-901B-1F7D1F98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87;&#1088;&#1077;&#1079;&#1077;&#1085;&#1090;&#1072;&#1094;&#1080;&#1080;\dlya-prezentacii-krasivo-tak(muzofon.com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Крістіан </a:t>
            </a:r>
            <a:r>
              <a:rPr lang="uk-UA" dirty="0" err="1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Діор</a:t>
            </a:r>
            <a:endParaRPr lang="ru-RU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/>
          <a:lstStyle/>
          <a:p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Підготувала </a:t>
            </a:r>
          </a:p>
          <a:p>
            <a:r>
              <a:rPr lang="uk-UA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</a:t>
            </a:r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чениця 10-А класу</a:t>
            </a:r>
          </a:p>
          <a:p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dlya-prezentacii-krasivo-ta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99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сукні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—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ефемерні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предмети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архітектури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призначені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для того,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щоб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прославляти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пропорції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жіночого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тіла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                     —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Крістіан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Діор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8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tyle.com/slideshows/fashionshows/F2007RTW/CDIOR/RUNWAY/00550m.jpg"/>
          <p:cNvPicPr>
            <a:picLocks noChangeAspect="1" noChangeArrowheads="1"/>
          </p:cNvPicPr>
          <p:nvPr/>
        </p:nvPicPr>
        <p:blipFill>
          <a:blip r:embed="rId2" cstate="print"/>
          <a:srcRect l="7087" r="12589"/>
          <a:stretch>
            <a:fillRect/>
          </a:stretch>
        </p:blipFill>
        <p:spPr bwMode="auto">
          <a:xfrm>
            <a:off x="251520" y="404664"/>
            <a:ext cx="3161899" cy="5904656"/>
          </a:xfrm>
          <a:prstGeom prst="rect">
            <a:avLst/>
          </a:prstGeom>
          <a:noFill/>
        </p:spPr>
      </p:pic>
      <p:pic>
        <p:nvPicPr>
          <p:cNvPr id="26630" name="Picture 6" descr="http://www.style.com/slideshows/fashionshows/2008RST/CDIOR/RUNWAY/00360m.jpg"/>
          <p:cNvPicPr>
            <a:picLocks noChangeAspect="1" noChangeArrowheads="1"/>
          </p:cNvPicPr>
          <p:nvPr/>
        </p:nvPicPr>
        <p:blipFill>
          <a:blip r:embed="rId3" cstate="print"/>
          <a:srcRect l="14175" r="24401"/>
          <a:stretch>
            <a:fillRect/>
          </a:stretch>
        </p:blipFill>
        <p:spPr bwMode="auto">
          <a:xfrm>
            <a:off x="3347864" y="188640"/>
            <a:ext cx="2592288" cy="6330462"/>
          </a:xfrm>
          <a:prstGeom prst="rect">
            <a:avLst/>
          </a:prstGeom>
          <a:noFill/>
        </p:spPr>
      </p:pic>
      <p:pic>
        <p:nvPicPr>
          <p:cNvPr id="26632" name="Picture 8" descr="http://img.rlx.by/images/custom/companies/7/79/797/7973555ecb3549579349c8a4100ac5bc/image/2012/01/25/christian_dior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102" y="692696"/>
            <a:ext cx="3335898" cy="4998716"/>
          </a:xfrm>
          <a:prstGeom prst="rect">
            <a:avLst/>
          </a:prstGeom>
          <a:noFill/>
        </p:spPr>
      </p:pic>
      <p:pic>
        <p:nvPicPr>
          <p:cNvPr id="26634" name="Picture 10" descr="http://welkome.by/images/stories/dizainer/dior/christian-dior_vesna-leto_2010/vechernie_platya/Christian%20Dior_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6672"/>
            <a:ext cx="2844316" cy="5688632"/>
          </a:xfrm>
          <a:prstGeom prst="rect">
            <a:avLst/>
          </a:prstGeom>
          <a:noFill/>
        </p:spPr>
      </p:pic>
      <p:pic>
        <p:nvPicPr>
          <p:cNvPr id="26636" name="Picture 12" descr="http://ledishik.ru/wp-content/uploads/2011/03/Christian-Dior-fall-12.jpg"/>
          <p:cNvPicPr>
            <a:picLocks noChangeAspect="1" noChangeArrowheads="1"/>
          </p:cNvPicPr>
          <p:nvPr/>
        </p:nvPicPr>
        <p:blipFill>
          <a:blip r:embed="rId6" cstate="print"/>
          <a:srcRect l="10500" t="1400" r="26501"/>
          <a:stretch>
            <a:fillRect/>
          </a:stretch>
        </p:blipFill>
        <p:spPr bwMode="auto">
          <a:xfrm>
            <a:off x="5220072" y="764704"/>
            <a:ext cx="2160240" cy="50714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53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uk-UA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Косметика</a:t>
            </a:r>
            <a:endParaRPr lang="ru-RU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брендом </a:t>
            </a:r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Christian Dior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випускаються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тільки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аксесуари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парфумерія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але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косметичні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товари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 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декоративна косметика,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засоби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для догляду за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шкірою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У 2006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році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бренд почав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продукувати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косметику для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чоловіків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Dior </a:t>
            </a:r>
            <a:r>
              <a:rPr lang="en-US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Homme</a:t>
            </a:r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Dermo</a:t>
            </a:r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System.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3307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estbeautywomen.ru/images/pages/fill/h600/80b8a7e9193fbde76a92ad332f9cebbe.jpg"/>
          <p:cNvPicPr>
            <a:picLocks noChangeAspect="1" noChangeArrowheads="1"/>
          </p:cNvPicPr>
          <p:nvPr/>
        </p:nvPicPr>
        <p:blipFill>
          <a:blip r:embed="rId2" cstate="print"/>
          <a:srcRect l="7623" t="1525" r="3954" b="2430"/>
          <a:stretch>
            <a:fillRect/>
          </a:stretch>
        </p:blipFill>
        <p:spPr bwMode="auto">
          <a:xfrm>
            <a:off x="251520" y="188640"/>
            <a:ext cx="2592288" cy="281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bestbeautywomen.ru/images/pages/fill/h600/4ad79f59591b39fdfb79a258f39f71fa.jpg"/>
          <p:cNvPicPr>
            <a:picLocks noChangeAspect="1" noChangeArrowheads="1"/>
          </p:cNvPicPr>
          <p:nvPr/>
        </p:nvPicPr>
        <p:blipFill>
          <a:blip r:embed="rId3" cstate="print"/>
          <a:srcRect l="1079" t="1080" b="641"/>
          <a:stretch>
            <a:fillRect/>
          </a:stretch>
        </p:blipFill>
        <p:spPr bwMode="auto">
          <a:xfrm>
            <a:off x="611560" y="3212976"/>
            <a:ext cx="317092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totalbeautyglamour.ru/images/pages/fill/h600/827e68e37a2a5becb5894cdb8f15e524.jpg"/>
          <p:cNvPicPr>
            <a:picLocks noChangeAspect="1" noChangeArrowheads="1"/>
          </p:cNvPicPr>
          <p:nvPr/>
        </p:nvPicPr>
        <p:blipFill>
          <a:blip r:embed="rId4" cstate="print"/>
          <a:srcRect t="14040" r="1721" b="24401"/>
          <a:stretch>
            <a:fillRect/>
          </a:stretch>
        </p:blipFill>
        <p:spPr bwMode="auto">
          <a:xfrm>
            <a:off x="3059832" y="188640"/>
            <a:ext cx="4464496" cy="279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http://parfumerus.ru/images/shop_items/1245.jpg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rcRect l="45455" t="9145" b="929"/>
          <a:stretch>
            <a:fillRect/>
          </a:stretch>
        </p:blipFill>
        <p:spPr bwMode="auto">
          <a:xfrm>
            <a:off x="7380312" y="2564904"/>
            <a:ext cx="161392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Picture 10" descr="http://mylitta.ru/uploads/posts/2012-03/1330771015_cosmetic-dior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284984"/>
            <a:ext cx="305496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138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onjour.ua/upload/products/4567/main_image/c8f9953b6d5dcf3be165902251dc50c9_big.jpg"/>
          <p:cNvPicPr>
            <a:picLocks noChangeAspect="1" noChangeArrowheads="1"/>
          </p:cNvPicPr>
          <p:nvPr/>
        </p:nvPicPr>
        <p:blipFill>
          <a:blip r:embed="rId2" cstate="print"/>
          <a:srcRect l="28905" r="22178" b="939"/>
          <a:stretch>
            <a:fillRect/>
          </a:stretch>
        </p:blipFill>
        <p:spPr bwMode="auto">
          <a:xfrm>
            <a:off x="323528" y="260648"/>
            <a:ext cx="1584176" cy="2736304"/>
          </a:xfrm>
          <a:prstGeom prst="rect">
            <a:avLst/>
          </a:prstGeom>
          <a:noFill/>
        </p:spPr>
      </p:pic>
      <p:pic>
        <p:nvPicPr>
          <p:cNvPr id="10244" name="Picture 4" descr="http://kpacotka.info/IMG2/3948_S.JPG"/>
          <p:cNvPicPr>
            <a:picLocks noChangeAspect="1" noChangeArrowheads="1"/>
          </p:cNvPicPr>
          <p:nvPr/>
        </p:nvPicPr>
        <p:blipFill>
          <a:blip r:embed="rId3" cstate="print"/>
          <a:srcRect l="21168" t="36287" r="21377"/>
          <a:stretch>
            <a:fillRect/>
          </a:stretch>
        </p:blipFill>
        <p:spPr bwMode="auto">
          <a:xfrm>
            <a:off x="323528" y="4149080"/>
            <a:ext cx="2232248" cy="2475357"/>
          </a:xfrm>
          <a:prstGeom prst="rect">
            <a:avLst/>
          </a:prstGeom>
          <a:noFill/>
        </p:spPr>
      </p:pic>
      <p:pic>
        <p:nvPicPr>
          <p:cNvPr id="10246" name="Picture 6" descr="http://elitekosmetika.ru/images/Blaprairiecellularcreamplatinumrare50ml.jpg"/>
          <p:cNvPicPr>
            <a:picLocks noChangeAspect="1" noChangeArrowheads="1"/>
          </p:cNvPicPr>
          <p:nvPr/>
        </p:nvPicPr>
        <p:blipFill>
          <a:blip r:embed="rId4" cstate="print"/>
          <a:srcRect t="6300" r="461" b="13061"/>
          <a:stretch>
            <a:fillRect/>
          </a:stretch>
        </p:blipFill>
        <p:spPr bwMode="auto">
          <a:xfrm>
            <a:off x="4932040" y="116632"/>
            <a:ext cx="3672408" cy="297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Picture 8" descr="http://evapro.ru/pic/big/5809.jpg"/>
          <p:cNvPicPr>
            <a:picLocks noChangeAspect="1" noChangeArrowheads="1"/>
          </p:cNvPicPr>
          <p:nvPr/>
        </p:nvPicPr>
        <p:blipFill>
          <a:blip r:embed="rId5" cstate="print"/>
          <a:srcRect l="15120" t="23760" r="14321" b="22241"/>
          <a:stretch>
            <a:fillRect/>
          </a:stretch>
        </p:blipFill>
        <p:spPr bwMode="auto">
          <a:xfrm>
            <a:off x="6876256" y="3717032"/>
            <a:ext cx="2016224" cy="1800200"/>
          </a:xfrm>
          <a:prstGeom prst="rect">
            <a:avLst/>
          </a:prstGeom>
          <a:noFill/>
        </p:spPr>
      </p:pic>
      <p:pic>
        <p:nvPicPr>
          <p:cNvPr id="10250" name="Picture 10" descr="http://www.dior.com/beauty/int/en/renderImage.image?imageName=packshots/3348900760738.png&amp;width=1600&amp;height=1950&amp;padding=0&amp;type=.png"/>
          <p:cNvPicPr>
            <a:picLocks noChangeAspect="1" noChangeArrowheads="1"/>
          </p:cNvPicPr>
          <p:nvPr/>
        </p:nvPicPr>
        <p:blipFill>
          <a:blip r:embed="rId6" cstate="print"/>
          <a:srcRect l="30622" t="31156" r="31407" b="9548"/>
          <a:stretch>
            <a:fillRect/>
          </a:stretch>
        </p:blipFill>
        <p:spPr bwMode="auto">
          <a:xfrm>
            <a:off x="2627784" y="0"/>
            <a:ext cx="2170967" cy="4131840"/>
          </a:xfrm>
          <a:prstGeom prst="rect">
            <a:avLst/>
          </a:prstGeom>
          <a:noFill/>
        </p:spPr>
      </p:pic>
      <p:pic>
        <p:nvPicPr>
          <p:cNvPr id="10254" name="Picture 14" descr="http://my-parfum.net.ua/uploaded/pic/catalogs/products/big/1349358603.jpg"/>
          <p:cNvPicPr>
            <a:picLocks noChangeAspect="1" noChangeArrowheads="1"/>
          </p:cNvPicPr>
          <p:nvPr/>
        </p:nvPicPr>
        <p:blipFill>
          <a:blip r:embed="rId7" cstate="print">
            <a:lum contrast="-20000"/>
          </a:blip>
          <a:srcRect l="24570" r="28181"/>
          <a:stretch>
            <a:fillRect/>
          </a:stretch>
        </p:blipFill>
        <p:spPr bwMode="auto">
          <a:xfrm>
            <a:off x="4788024" y="3356992"/>
            <a:ext cx="18002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851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prstTxWarp prst="textWave1">
              <a:avLst/>
            </a:prstTxWarp>
          </a:bodyPr>
          <a:lstStyle/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Кінець</a:t>
            </a:r>
            <a:endParaRPr lang="ru-RU" dirty="0"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538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Крістіан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Діор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який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став одним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найвідоміших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дизайнерів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світу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народився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21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січня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1905 року у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Франції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 </a:t>
            </a:r>
          </a:p>
        </p:txBody>
      </p:sp>
      <p:pic>
        <p:nvPicPr>
          <p:cNvPr id="18436" name="Picture 4" descr="http://www.fashionstylestrend.com/wp-content/uploads/2012/07/5657_christian_d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08853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828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 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1928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році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Крістіан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відкрив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художню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галерею, в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цьому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йому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допоміг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друг. Галерея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була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закрита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через три роки через смерть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матері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Діора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хвороби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батька,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який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фінансував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існування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галереї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 advTm="11372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3573016"/>
            <a:ext cx="3528392" cy="154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Крамниця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"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Крістіан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Діор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"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м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 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Ґінза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Японія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5362" name="Picture 2" descr="Файл:Christian Dior Store in Gi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276725" cy="570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723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«Духи — </a:t>
            </a:r>
            <a:r>
              <a:rPr lang="ru-RU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це</a:t>
            </a: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неперевершений</a:t>
            </a: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відтінок</a:t>
            </a: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жіночої</a:t>
            </a: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індивідуальності</a:t>
            </a: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це</a:t>
            </a: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останній</a:t>
            </a:r>
            <a:r>
              <a:rPr lang="ru-RU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штрих образу»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                 — 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Крістіан</a:t>
            </a:r>
            <a:r>
              <a:rPr lang="ru-RU" b="1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Діор</a:t>
            </a:r>
            <a:endParaRPr lang="ru-RU" b="1" i="1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endParaRPr lang="uk-UA" b="1" i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«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Парфуми</a:t>
            </a:r>
            <a:r>
              <a:rPr lang="ru-RU" b="1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говорять</a:t>
            </a:r>
            <a:r>
              <a:rPr lang="ru-RU" b="1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про 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жінку</a:t>
            </a:r>
            <a:r>
              <a:rPr lang="ru-RU" b="1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більше</a:t>
            </a:r>
            <a:r>
              <a:rPr lang="ru-RU" b="1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ніж</a:t>
            </a:r>
            <a:r>
              <a:rPr lang="ru-RU" b="1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її</a:t>
            </a:r>
            <a:r>
              <a:rPr lang="ru-RU" b="1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почерк»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                   — 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Крістіан</a:t>
            </a:r>
            <a:r>
              <a:rPr lang="ru-RU" b="1" i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Діор</a:t>
            </a:r>
            <a:endParaRPr lang="ru-RU" b="1" i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  <p:transition spd="slow" advTm="10171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err="1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Парфумерія</a:t>
            </a:r>
            <a:endParaRPr lang="ru-RU" dirty="0">
              <a:solidFill>
                <a:srgbClr val="00B05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Парфумерія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Christian Dior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займає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4-е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місце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світі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обсягом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продажів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Парфумерному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дому </a:t>
            </a:r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Dior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належить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безліч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відкриттів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галузі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отримання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есенцій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ароматів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—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наприклад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есенція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конвалії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ванілі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 advTm="13073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Всього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наш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час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існує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97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ароматів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Dior, 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перший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них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був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випущений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1947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році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назвою</a:t>
            </a:r>
            <a:r>
              <a:rPr lang="ru-RU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Christian Dior Miss Dior.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3319" name="Picture 7" descr="http://image.tsn.ua/media/images2/original/Aug2012/383650943.jpg"/>
          <p:cNvPicPr>
            <a:picLocks noChangeAspect="1" noChangeArrowheads="1"/>
          </p:cNvPicPr>
          <p:nvPr/>
        </p:nvPicPr>
        <p:blipFill>
          <a:blip r:embed="rId2" cstate="print"/>
          <a:srcRect l="3150" t="4050" r="3926"/>
          <a:stretch>
            <a:fillRect/>
          </a:stretch>
        </p:blipFill>
        <p:spPr bwMode="auto">
          <a:xfrm>
            <a:off x="5220072" y="2420888"/>
            <a:ext cx="356373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D:\диор\92c5b088ddb4.jpg"/>
          <p:cNvPicPr>
            <a:picLocks noChangeAspect="1" noChangeArrowheads="1"/>
          </p:cNvPicPr>
          <p:nvPr/>
        </p:nvPicPr>
        <p:blipFill>
          <a:blip r:embed="rId3" cstate="print"/>
          <a:srcRect l="1162" t="18640" r="2354" b="19894"/>
          <a:stretch>
            <a:fillRect/>
          </a:stretch>
        </p:blipFill>
        <p:spPr bwMode="auto">
          <a:xfrm>
            <a:off x="179512" y="3068960"/>
            <a:ext cx="476134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14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dior.com/beauty/sam/es/renderImage.image?imageName=packshots/3348900830875.png&amp;width=1600&amp;height=1950&amp;padding=0&amp;type=.png"/>
          <p:cNvPicPr>
            <a:picLocks noChangeAspect="1" noChangeArrowheads="1"/>
          </p:cNvPicPr>
          <p:nvPr/>
        </p:nvPicPr>
        <p:blipFill>
          <a:blip r:embed="rId2" cstate="print"/>
          <a:srcRect l="24378" t="42385" r="24429" b="7990"/>
          <a:stretch>
            <a:fillRect/>
          </a:stretch>
        </p:blipFill>
        <p:spPr bwMode="auto">
          <a:xfrm>
            <a:off x="3059832" y="1340768"/>
            <a:ext cx="3595270" cy="424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00" name="Picture 12" descr="http://shop.rivegauche.ru/images/goods/big/643_1.png"/>
          <p:cNvPicPr>
            <a:picLocks noChangeAspect="1" noChangeArrowheads="1"/>
          </p:cNvPicPr>
          <p:nvPr/>
        </p:nvPicPr>
        <p:blipFill>
          <a:blip r:embed="rId3" cstate="print"/>
          <a:srcRect l="25814" t="46965" r="24401" b="-3021"/>
          <a:stretch>
            <a:fillRect/>
          </a:stretch>
        </p:blipFill>
        <p:spPr bwMode="auto">
          <a:xfrm>
            <a:off x="6300192" y="0"/>
            <a:ext cx="2592288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02" name="Picture 14" descr="http://cs968.userapi.com/u142743179/144295851/x_5cbd6c75.jpg"/>
          <p:cNvPicPr>
            <a:picLocks noChangeAspect="1" noChangeArrowheads="1"/>
          </p:cNvPicPr>
          <p:nvPr/>
        </p:nvPicPr>
        <p:blipFill>
          <a:blip r:embed="rId4" cstate="print"/>
          <a:srcRect l="7560" r="11171"/>
          <a:stretch>
            <a:fillRect/>
          </a:stretch>
        </p:blipFill>
        <p:spPr bwMode="auto">
          <a:xfrm>
            <a:off x="0" y="404664"/>
            <a:ext cx="2081056" cy="265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8" name="Picture 20" descr="http://images.herseyhemen.com/u/b/121664.jpg"/>
          <p:cNvPicPr>
            <a:picLocks noChangeAspect="1" noChangeArrowheads="1"/>
          </p:cNvPicPr>
          <p:nvPr/>
        </p:nvPicPr>
        <p:blipFill>
          <a:blip r:embed="rId5" cstate="print"/>
          <a:srcRect l="6097" r="8550"/>
          <a:stretch>
            <a:fillRect/>
          </a:stretch>
        </p:blipFill>
        <p:spPr bwMode="auto">
          <a:xfrm>
            <a:off x="0" y="3645024"/>
            <a:ext cx="2397718" cy="280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287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87008" cy="940966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uk-UA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Одяг</a:t>
            </a:r>
            <a:endParaRPr lang="ru-RU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68925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Перша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колекція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одягу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Крістіана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Діора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представлена ​​в лютому 1947 року. Вона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отримала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назву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"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Лінія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королли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"</a:t>
            </a:r>
            <a:r>
              <a:rPr lang="uk-UA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9110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174</Words>
  <Application>Microsoft Office PowerPoint</Application>
  <PresentationFormat>Экран (4:3)</PresentationFormat>
  <Paragraphs>25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Крістіан Діор</vt:lpstr>
      <vt:lpstr>Слайд 2</vt:lpstr>
      <vt:lpstr>Слайд 3</vt:lpstr>
      <vt:lpstr>Слайд 4</vt:lpstr>
      <vt:lpstr>Слайд 5</vt:lpstr>
      <vt:lpstr>Парфумерія</vt:lpstr>
      <vt:lpstr>Слайд 7</vt:lpstr>
      <vt:lpstr>Слайд 8</vt:lpstr>
      <vt:lpstr>Одяг</vt:lpstr>
      <vt:lpstr>Слайд 10</vt:lpstr>
      <vt:lpstr>Слайд 11</vt:lpstr>
      <vt:lpstr>Косметика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Крістіан Діор</dc:title>
  <dc:creator>my</dc:creator>
  <cp:lastModifiedBy>my</cp:lastModifiedBy>
  <cp:revision>14</cp:revision>
  <dcterms:created xsi:type="dcterms:W3CDTF">2013-01-26T12:15:12Z</dcterms:created>
  <dcterms:modified xsi:type="dcterms:W3CDTF">2013-01-26T14:16:55Z</dcterms:modified>
</cp:coreProperties>
</file>