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8F13-9662-458F-855D-6367157373B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5363-ABA7-46BC-B8B6-774E7BF7D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0FFB6-0CDC-4FE1-BDD5-B5DD00A1DDB5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76BA-3D38-4C41-AB1F-5ED79225E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586A-1A51-46A3-AB22-025781FF9532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1B07-3EDC-46E6-8A38-A8B9B44AB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C850-4FCD-473C-B81F-2DF7BCD24C8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C925-90DA-4F90-BD8B-183F044B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7838-4540-40BF-AF00-70E3B4698B44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4CB1-4A3C-49D7-AEB6-6D7BC626B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8700-98BB-4F16-9A26-BCC2BB110F24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5ED4-A5D7-47D7-9D6F-7FD641204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95CB-D5D0-4DB6-B87A-4B9F41715AF9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CCFC-D9C4-4C3F-A830-27E9FC2B0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DD8E-44A6-4B0A-9CB4-6EFAC17C7F17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961C-07E6-4974-B83D-3E647246E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2B27-01BE-4337-A079-749A1DCD3753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2CE7-0B8C-431D-BFAC-538531A60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ED03-B03A-4467-9244-08AB3F0A3D8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03EE-352E-48B1-8E5F-02EB13D48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46A1-D563-4E22-A9F2-DB38A8BFE942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4BC9-1A55-4F23-A958-C58C23377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88A3E8-AAED-4A8B-A9AB-633118DABE42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B88E8E-145E-4ACF-AC59-D7C7E9251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44008" y="2996952"/>
            <a:ext cx="4320480" cy="158417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Bern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5903893"/>
            <a:ext cx="169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Popova Karina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Ярослав\Desktop\Новая папка\50479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70900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Ярослав\Desktop\Новая папка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Ярослав\Desktop\Новая папка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13207" cy="58082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0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Kunsthalle Bern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Ярослав\Desktop\Новая папка\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5020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Ярослав\Desktop\Новая папка\Exh.view_Tuazon_Kunsthalle-Bern_Bern_2010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53512" cy="646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Ярослав\Desktop\Новая папка\706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34194" cy="5229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188640"/>
            <a:ext cx="669674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Bern Kathedrale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Ярослав\Desktop\Новая папка\feed.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8173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Ярослав\Desktop\Новая папка\2710111221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1"/>
            <a:ext cx="8784976" cy="6588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Ярослав\Desktop\Новая папка\5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6672"/>
            <a:ext cx="8433369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Ярослав\Desktop\Новая папка\Heilig-Geist-Kirche_-_Mün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8022221" cy="65618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476672"/>
            <a:ext cx="5400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Heiliggeistkirche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Ярослав\Desktop\Новая папка\letneaa-svejzaria-12994344948503_w990h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93685" cy="651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539552" y="476672"/>
            <a:ext cx="3024336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Bern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Ярослав\Desktop\Новая папка\Mannheim_Heilig-Geist-Kirche_inne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47146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Ярослав\Desktop\Новая папка\heidelberg-heiliggeistkirche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228" y="332656"/>
            <a:ext cx="3937772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Ярослав\Desktop\Новая папка\23459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477" y="3212976"/>
            <a:ext cx="6117523" cy="3645024"/>
          </a:xfrm>
          <a:prstGeom prst="rect">
            <a:avLst/>
          </a:prstGeom>
          <a:noFill/>
        </p:spPr>
      </p:pic>
      <p:pic>
        <p:nvPicPr>
          <p:cNvPr id="36866" name="Picture 2" descr="C:\Users\Ярослав\Desktop\Новая папка\brasserie-barengra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724128" cy="32159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68144" y="1484784"/>
            <a:ext cx="303159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de-DE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Barengraben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Ярослав\Desktop\Новая папка\Schloss_Heidegg_Rosengar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1379"/>
            <a:ext cx="9144000" cy="6096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752" y="0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>
                <a:solidFill>
                  <a:srgbClr val="FF0000"/>
                </a:solidFill>
              </a:rPr>
              <a:t>Rosengarten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Ярослав\Desktop\Новая папка\rose-garden-desktop-background-wa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4958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Ярослав\Desktop\Новая папка\20070726_bern5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408" y="188640"/>
            <a:ext cx="4315502" cy="6480720"/>
          </a:xfrm>
          <a:prstGeom prst="rect">
            <a:avLst/>
          </a:prstGeom>
          <a:noFill/>
        </p:spPr>
      </p:pic>
      <p:pic>
        <p:nvPicPr>
          <p:cNvPr id="40962" name="Picture 2" descr="C:\Users\Ярослав\Desktop\Новая папка\386px-SimsonBrunnen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320480" cy="64807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8024" y="332656"/>
            <a:ext cx="3807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Berner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Brunnen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88640"/>
            <a:ext cx="3526928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Rathaus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986" name="Picture 2" descr="C:\Users\Ярослав\Desktop\Новая папка\CH_Bern_Rath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17884" cy="4882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Ярослав\Desktop\Новая папка\prir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Ярослав\Desktop\Новая папка\006_parliament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496944" cy="6512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04665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Parlamentsgebäude in Bern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Ярослав\Desktop\Новая папка\serve_imagick_php.jpg"/>
          <p:cNvPicPr>
            <a:picLocks noChangeAspect="1" noChangeArrowheads="1"/>
          </p:cNvPicPr>
          <p:nvPr/>
        </p:nvPicPr>
        <p:blipFill>
          <a:blip r:embed="rId2" cstate="print"/>
          <a:srcRect t="18028" r="5320" b="12371"/>
          <a:stretch>
            <a:fillRect/>
          </a:stretch>
        </p:blipFill>
        <p:spPr bwMode="auto">
          <a:xfrm>
            <a:off x="0" y="116632"/>
            <a:ext cx="7092280" cy="334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Ярослав\Desktop\Новая папка\Paul-klee-zentrum-ansicht-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7993"/>
            <a:ext cx="6372200" cy="425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55776" y="188640"/>
            <a:ext cx="4463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  <a:latin typeface="+mn-lt"/>
              </a:rPr>
              <a:t>Zentrum Paul Klee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Ярослав\Desktop\Новая папка\palai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25168" cy="5472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5805264"/>
            <a:ext cx="6332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Bundeshaus der Schweiz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Ярослав\Desktop\Новая папка\bern-historical-museum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23580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5445224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Historisches Museum Bern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Ярослав\Desktop\Новая папка\Экспонаты_исторического_музея_в_Бер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Ярослав\Desktop\Новая папка\2710111156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92080" y="2636912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Zytg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de-DE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ogge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169</TotalTime>
  <Words>29</Words>
  <Application>Microsoft Office PowerPoint</Application>
  <PresentationFormat>Экран (4:3)</PresentationFormat>
  <Paragraphs>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000051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18</cp:revision>
  <dcterms:created xsi:type="dcterms:W3CDTF">2014-04-16T17:38:30Z</dcterms:created>
  <dcterms:modified xsi:type="dcterms:W3CDTF">2014-04-16T20:29:08Z</dcterms:modified>
</cp:coreProperties>
</file>