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6" r:id="rId2"/>
    <p:sldId id="257" r:id="rId3"/>
    <p:sldId id="265" r:id="rId4"/>
    <p:sldId id="258" r:id="rId5"/>
    <p:sldId id="261" r:id="rId6"/>
    <p:sldId id="266" r:id="rId7"/>
    <p:sldId id="259" r:id="rId8"/>
    <p:sldId id="260" r:id="rId9"/>
    <p:sldId id="262" r:id="rId10"/>
    <p:sldId id="264" r:id="rId11"/>
    <p:sldId id="268" r:id="rId12"/>
    <p:sldId id="263" r:id="rId13"/>
    <p:sldId id="267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66" d="100"/>
          <a:sy n="66" d="100"/>
        </p:scale>
        <p:origin x="-1422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68052F4-0DBB-435C-8A04-4268A2D5FA87}" type="doc">
      <dgm:prSet loTypeId="urn:microsoft.com/office/officeart/2005/8/layout/hierarchy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8D4BCF15-81BE-4531-BDAB-A77C929825B9}">
      <dgm:prSet phldrT="[Текст]"/>
      <dgm:spPr/>
      <dgm:t>
        <a:bodyPr/>
        <a:lstStyle/>
        <a:p>
          <a:r>
            <a:rPr lang="uk-UA" dirty="0" err="1" smtClean="0"/>
            <a:t>Ядерная</a:t>
          </a:r>
          <a:r>
            <a:rPr lang="uk-UA" dirty="0" smtClean="0"/>
            <a:t> бомба</a:t>
          </a:r>
          <a:endParaRPr lang="ru-RU" dirty="0"/>
        </a:p>
      </dgm:t>
    </dgm:pt>
    <dgm:pt modelId="{327DEC4D-9628-45A6-99B6-28F7DAC32BDF}" type="parTrans" cxnId="{2C115E96-8D2C-4C0B-B20D-0A049CBF70CA}">
      <dgm:prSet/>
      <dgm:spPr/>
      <dgm:t>
        <a:bodyPr/>
        <a:lstStyle/>
        <a:p>
          <a:endParaRPr lang="ru-RU"/>
        </a:p>
      </dgm:t>
    </dgm:pt>
    <dgm:pt modelId="{947319D7-0B84-433D-B800-940D74F20E4F}" type="sibTrans" cxnId="{2C115E96-8D2C-4C0B-B20D-0A049CBF70CA}">
      <dgm:prSet/>
      <dgm:spPr/>
      <dgm:t>
        <a:bodyPr/>
        <a:lstStyle/>
        <a:p>
          <a:endParaRPr lang="ru-RU"/>
        </a:p>
      </dgm:t>
    </dgm:pt>
    <dgm:pt modelId="{C5DAC02B-F744-4CEB-A3AD-D295D30BAB4E}">
      <dgm:prSet phldrT="[Текст]"/>
      <dgm:spPr/>
      <dgm:t>
        <a:bodyPr/>
        <a:lstStyle/>
        <a:p>
          <a:r>
            <a:rPr lang="uk-UA" dirty="0" smtClean="0"/>
            <a:t>Система автоматики</a:t>
          </a:r>
          <a:endParaRPr lang="ru-RU" dirty="0"/>
        </a:p>
      </dgm:t>
    </dgm:pt>
    <dgm:pt modelId="{A76630CB-3667-4555-B5DC-3E34549FA969}" type="parTrans" cxnId="{9DC8B375-7F81-4F92-8E03-BDC4AEABBD20}">
      <dgm:prSet/>
      <dgm:spPr/>
      <dgm:t>
        <a:bodyPr/>
        <a:lstStyle/>
        <a:p>
          <a:endParaRPr lang="ru-RU"/>
        </a:p>
      </dgm:t>
    </dgm:pt>
    <dgm:pt modelId="{5474E814-7F43-4523-AE13-AC3EA2324D95}" type="sibTrans" cxnId="{9DC8B375-7F81-4F92-8E03-BDC4AEABBD20}">
      <dgm:prSet/>
      <dgm:spPr/>
      <dgm:t>
        <a:bodyPr/>
        <a:lstStyle/>
        <a:p>
          <a:endParaRPr lang="ru-RU"/>
        </a:p>
      </dgm:t>
    </dgm:pt>
    <dgm:pt modelId="{022958E7-BBB6-44D0-8662-E1BF29675A5B}">
      <dgm:prSet phldrT="[Текст]"/>
      <dgm:spPr/>
      <dgm:t>
        <a:bodyPr/>
        <a:lstStyle/>
        <a:p>
          <a:r>
            <a:rPr lang="ru-RU" dirty="0" smtClean="0"/>
            <a:t>система </a:t>
          </a:r>
          <a:r>
            <a:rPr lang="ru-RU" dirty="0" err="1" smtClean="0"/>
            <a:t>запобігання</a:t>
          </a:r>
          <a:r>
            <a:rPr lang="ru-RU" dirty="0" smtClean="0"/>
            <a:t> й </a:t>
          </a:r>
          <a:r>
            <a:rPr lang="ru-RU" dirty="0" err="1" smtClean="0"/>
            <a:t>взведення</a:t>
          </a:r>
          <a:r>
            <a:rPr lang="ru-RU" dirty="0" smtClean="0"/>
            <a:t> </a:t>
          </a:r>
          <a:endParaRPr lang="ru-RU" dirty="0"/>
        </a:p>
      </dgm:t>
    </dgm:pt>
    <dgm:pt modelId="{2ADFDD37-AEA6-42AE-91B3-D26C761C3CAD}" type="parTrans" cxnId="{170FCA60-30AF-44BE-BC99-8910BB689AAA}">
      <dgm:prSet/>
      <dgm:spPr/>
      <dgm:t>
        <a:bodyPr/>
        <a:lstStyle/>
        <a:p>
          <a:endParaRPr lang="ru-RU"/>
        </a:p>
      </dgm:t>
    </dgm:pt>
    <dgm:pt modelId="{9903AC46-B701-48A2-9992-97E8770BF1F5}" type="sibTrans" cxnId="{170FCA60-30AF-44BE-BC99-8910BB689AAA}">
      <dgm:prSet/>
      <dgm:spPr/>
      <dgm:t>
        <a:bodyPr/>
        <a:lstStyle/>
        <a:p>
          <a:endParaRPr lang="ru-RU"/>
        </a:p>
      </dgm:t>
    </dgm:pt>
    <dgm:pt modelId="{B5F46B74-569D-414F-9CB9-A520B49F2410}">
      <dgm:prSet phldrT="[Текст]"/>
      <dgm:spPr/>
      <dgm:t>
        <a:bodyPr/>
        <a:lstStyle/>
        <a:p>
          <a:r>
            <a:rPr lang="ru-RU" dirty="0" smtClean="0"/>
            <a:t>система </a:t>
          </a:r>
          <a:r>
            <a:rPr lang="ru-RU" dirty="0" err="1" smtClean="0"/>
            <a:t>аварійного</a:t>
          </a:r>
          <a:r>
            <a:rPr lang="ru-RU" dirty="0" smtClean="0"/>
            <a:t> </a:t>
          </a:r>
          <a:r>
            <a:rPr lang="ru-RU" dirty="0" err="1" smtClean="0"/>
            <a:t>підриву</a:t>
          </a:r>
          <a:r>
            <a:rPr lang="ru-RU" dirty="0" smtClean="0"/>
            <a:t> </a:t>
          </a:r>
          <a:endParaRPr lang="ru-RU" dirty="0"/>
        </a:p>
      </dgm:t>
    </dgm:pt>
    <dgm:pt modelId="{350C4CD8-F6C3-430D-AD57-F7464E2898D6}" type="parTrans" cxnId="{0FF67EF9-C657-406D-972D-0C3EB70E2253}">
      <dgm:prSet/>
      <dgm:spPr/>
      <dgm:t>
        <a:bodyPr/>
        <a:lstStyle/>
        <a:p>
          <a:endParaRPr lang="ru-RU"/>
        </a:p>
      </dgm:t>
    </dgm:pt>
    <dgm:pt modelId="{F176B245-38B2-49FC-B6CF-CEAFDA65B4EA}" type="sibTrans" cxnId="{0FF67EF9-C657-406D-972D-0C3EB70E2253}">
      <dgm:prSet/>
      <dgm:spPr/>
      <dgm:t>
        <a:bodyPr/>
        <a:lstStyle/>
        <a:p>
          <a:endParaRPr lang="ru-RU"/>
        </a:p>
      </dgm:t>
    </dgm:pt>
    <dgm:pt modelId="{9D101721-3D65-47B6-BF12-917573D298F6}">
      <dgm:prSet phldrT="[Текст]"/>
      <dgm:spPr/>
      <dgm:t>
        <a:bodyPr/>
        <a:lstStyle/>
        <a:p>
          <a:r>
            <a:rPr lang="uk-UA" dirty="0" smtClean="0"/>
            <a:t>Корпус</a:t>
          </a:r>
          <a:endParaRPr lang="ru-RU" dirty="0"/>
        </a:p>
      </dgm:t>
    </dgm:pt>
    <dgm:pt modelId="{98CC380E-129E-4BD9-AF08-4EF9AFACF3DC}" type="parTrans" cxnId="{53C3C92F-5348-48B8-B010-AECDEEDE3B2A}">
      <dgm:prSet/>
      <dgm:spPr/>
      <dgm:t>
        <a:bodyPr/>
        <a:lstStyle/>
        <a:p>
          <a:endParaRPr lang="ru-RU"/>
        </a:p>
      </dgm:t>
    </dgm:pt>
    <dgm:pt modelId="{E80EECA3-CA95-40D1-AB7A-DBE46D5C2DC3}" type="sibTrans" cxnId="{53C3C92F-5348-48B8-B010-AECDEEDE3B2A}">
      <dgm:prSet/>
      <dgm:spPr/>
      <dgm:t>
        <a:bodyPr/>
        <a:lstStyle/>
        <a:p>
          <a:endParaRPr lang="ru-RU"/>
        </a:p>
      </dgm:t>
    </dgm:pt>
    <dgm:pt modelId="{66EEE0EE-7BCD-44F2-8E8A-D44632BD8494}">
      <dgm:prSet/>
      <dgm:spPr/>
      <dgm:t>
        <a:bodyPr/>
        <a:lstStyle/>
        <a:p>
          <a:r>
            <a:rPr lang="ru-RU" dirty="0" smtClean="0"/>
            <a:t>система </a:t>
          </a:r>
          <a:r>
            <a:rPr lang="ru-RU" dirty="0" err="1" smtClean="0"/>
            <a:t>підриву</a:t>
          </a:r>
          <a:r>
            <a:rPr lang="ru-RU" dirty="0" smtClean="0"/>
            <a:t> заряду </a:t>
          </a:r>
          <a:endParaRPr lang="ru-RU" dirty="0"/>
        </a:p>
      </dgm:t>
    </dgm:pt>
    <dgm:pt modelId="{E258416C-AA02-4DB2-94EE-14C6C887636A}" type="parTrans" cxnId="{6BBFAA0B-DC4C-404E-9A33-DEBF9B277F22}">
      <dgm:prSet/>
      <dgm:spPr/>
      <dgm:t>
        <a:bodyPr/>
        <a:lstStyle/>
        <a:p>
          <a:endParaRPr lang="ru-RU"/>
        </a:p>
      </dgm:t>
    </dgm:pt>
    <dgm:pt modelId="{421BC178-6191-4EC1-9D82-05AEDD603C2E}" type="sibTrans" cxnId="{6BBFAA0B-DC4C-404E-9A33-DEBF9B277F22}">
      <dgm:prSet/>
      <dgm:spPr/>
      <dgm:t>
        <a:bodyPr/>
        <a:lstStyle/>
        <a:p>
          <a:endParaRPr lang="ru-RU"/>
        </a:p>
      </dgm:t>
    </dgm:pt>
    <dgm:pt modelId="{3C8C20B1-7FEA-48F6-AAD2-3F60421C91E2}">
      <dgm:prSet/>
      <dgm:spPr/>
      <dgm:t>
        <a:bodyPr/>
        <a:lstStyle/>
        <a:p>
          <a:r>
            <a:rPr lang="ru-RU" dirty="0" err="1" smtClean="0"/>
            <a:t>джерело</a:t>
          </a:r>
          <a:r>
            <a:rPr lang="ru-RU" dirty="0" smtClean="0"/>
            <a:t> </a:t>
          </a:r>
          <a:r>
            <a:rPr lang="ru-RU" dirty="0" err="1" smtClean="0"/>
            <a:t>живлення</a:t>
          </a:r>
          <a:endParaRPr lang="ru-RU" dirty="0"/>
        </a:p>
      </dgm:t>
    </dgm:pt>
    <dgm:pt modelId="{37F3C8AE-DC4A-4CAB-B291-515DE474CBCE}" type="parTrans" cxnId="{FD8DF5CA-DA79-472B-B5CB-5A9B386399AF}">
      <dgm:prSet/>
      <dgm:spPr/>
      <dgm:t>
        <a:bodyPr/>
        <a:lstStyle/>
        <a:p>
          <a:endParaRPr lang="ru-RU"/>
        </a:p>
      </dgm:t>
    </dgm:pt>
    <dgm:pt modelId="{BA8353AC-FEA8-48C1-9BEB-C92BB8B5A228}" type="sibTrans" cxnId="{FD8DF5CA-DA79-472B-B5CB-5A9B386399AF}">
      <dgm:prSet/>
      <dgm:spPr/>
      <dgm:t>
        <a:bodyPr/>
        <a:lstStyle/>
        <a:p>
          <a:endParaRPr lang="ru-RU"/>
        </a:p>
      </dgm:t>
    </dgm:pt>
    <dgm:pt modelId="{43FC7D48-5CCB-422C-B545-CB162FB64A0F}">
      <dgm:prSet/>
      <dgm:spPr/>
      <dgm:t>
        <a:bodyPr/>
        <a:lstStyle/>
        <a:p>
          <a:r>
            <a:rPr lang="ru-RU" dirty="0" smtClean="0"/>
            <a:t>система </a:t>
          </a:r>
          <a:r>
            <a:rPr lang="ru-RU" dirty="0" err="1" smtClean="0"/>
            <a:t>датчиків</a:t>
          </a:r>
          <a:r>
            <a:rPr lang="ru-RU" dirty="0" smtClean="0"/>
            <a:t> </a:t>
          </a:r>
          <a:r>
            <a:rPr lang="ru-RU" dirty="0" err="1" smtClean="0"/>
            <a:t>підриву</a:t>
          </a:r>
          <a:endParaRPr lang="ru-RU" dirty="0"/>
        </a:p>
      </dgm:t>
    </dgm:pt>
    <dgm:pt modelId="{57B5877A-DB98-4F63-AE0F-92E5FAFF9463}" type="parTrans" cxnId="{41857B02-323D-44F2-B92C-1A2D0C23D6B1}">
      <dgm:prSet/>
      <dgm:spPr/>
      <dgm:t>
        <a:bodyPr/>
        <a:lstStyle/>
        <a:p>
          <a:endParaRPr lang="ru-RU"/>
        </a:p>
      </dgm:t>
    </dgm:pt>
    <dgm:pt modelId="{4F84EA39-4A9D-482D-BF43-51E2A227D205}" type="sibTrans" cxnId="{41857B02-323D-44F2-B92C-1A2D0C23D6B1}">
      <dgm:prSet/>
      <dgm:spPr/>
      <dgm:t>
        <a:bodyPr/>
        <a:lstStyle/>
        <a:p>
          <a:endParaRPr lang="ru-RU"/>
        </a:p>
      </dgm:t>
    </dgm:pt>
    <dgm:pt modelId="{5BC4D344-535D-4760-880C-5FDC355BCA75}" type="pres">
      <dgm:prSet presAssocID="{768052F4-0DBB-435C-8A04-4268A2D5FA87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868C8477-7B89-4973-BA19-2501E3EEBD30}" type="pres">
      <dgm:prSet presAssocID="{8D4BCF15-81BE-4531-BDAB-A77C929825B9}" presName="hierRoot1" presStyleCnt="0"/>
      <dgm:spPr/>
    </dgm:pt>
    <dgm:pt modelId="{9E970B73-5F72-407B-84AB-B3187881756E}" type="pres">
      <dgm:prSet presAssocID="{8D4BCF15-81BE-4531-BDAB-A77C929825B9}" presName="composite" presStyleCnt="0"/>
      <dgm:spPr/>
    </dgm:pt>
    <dgm:pt modelId="{90185DC0-F2C4-4565-950A-94E2BE4D23F3}" type="pres">
      <dgm:prSet presAssocID="{8D4BCF15-81BE-4531-BDAB-A77C929825B9}" presName="background" presStyleLbl="node0" presStyleIdx="0" presStyleCnt="1"/>
      <dgm:spPr/>
    </dgm:pt>
    <dgm:pt modelId="{025C9E1B-2B0B-46E2-B42F-B7F557ADA241}" type="pres">
      <dgm:prSet presAssocID="{8D4BCF15-81BE-4531-BDAB-A77C929825B9}" presName="text" presStyleLbl="fgAcc0" presStyleIdx="0" presStyleCnt="1">
        <dgm:presLayoutVars>
          <dgm:chPref val="3"/>
        </dgm:presLayoutVars>
      </dgm:prSet>
      <dgm:spPr/>
    </dgm:pt>
    <dgm:pt modelId="{815BB617-03A5-43CD-88B4-0841A76AC979}" type="pres">
      <dgm:prSet presAssocID="{8D4BCF15-81BE-4531-BDAB-A77C929825B9}" presName="hierChild2" presStyleCnt="0"/>
      <dgm:spPr/>
    </dgm:pt>
    <dgm:pt modelId="{7C89AE7D-3193-4A4C-BB42-A766BE409186}" type="pres">
      <dgm:prSet presAssocID="{A76630CB-3667-4555-B5DC-3E34549FA969}" presName="Name10" presStyleLbl="parChTrans1D2" presStyleIdx="0" presStyleCnt="2"/>
      <dgm:spPr/>
    </dgm:pt>
    <dgm:pt modelId="{C9E03A4A-AF03-4557-8BFE-C2B78CF910A0}" type="pres">
      <dgm:prSet presAssocID="{C5DAC02B-F744-4CEB-A3AD-D295D30BAB4E}" presName="hierRoot2" presStyleCnt="0"/>
      <dgm:spPr/>
    </dgm:pt>
    <dgm:pt modelId="{7EA48E41-1A9A-4251-99E8-DBBDC196458C}" type="pres">
      <dgm:prSet presAssocID="{C5DAC02B-F744-4CEB-A3AD-D295D30BAB4E}" presName="composite2" presStyleCnt="0"/>
      <dgm:spPr/>
    </dgm:pt>
    <dgm:pt modelId="{3FB3D70C-AC65-4D6B-987C-CF5A86726293}" type="pres">
      <dgm:prSet presAssocID="{C5DAC02B-F744-4CEB-A3AD-D295D30BAB4E}" presName="background2" presStyleLbl="node2" presStyleIdx="0" presStyleCnt="2"/>
      <dgm:spPr/>
    </dgm:pt>
    <dgm:pt modelId="{D0872D97-6FDF-49C7-BF60-5ABF791B42D0}" type="pres">
      <dgm:prSet presAssocID="{C5DAC02B-F744-4CEB-A3AD-D295D30BAB4E}" presName="text2" presStyleLbl="fgAcc2" presStyleIdx="0" presStyleCnt="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4B16B239-C220-4567-A417-4172478F840D}" type="pres">
      <dgm:prSet presAssocID="{C5DAC02B-F744-4CEB-A3AD-D295D30BAB4E}" presName="hierChild3" presStyleCnt="0"/>
      <dgm:spPr/>
    </dgm:pt>
    <dgm:pt modelId="{770708A4-0C65-477C-92D0-59AF5163AD33}" type="pres">
      <dgm:prSet presAssocID="{2ADFDD37-AEA6-42AE-91B3-D26C761C3CAD}" presName="Name17" presStyleLbl="parChTrans1D3" presStyleIdx="0" presStyleCnt="5"/>
      <dgm:spPr/>
    </dgm:pt>
    <dgm:pt modelId="{5CB95CD0-B1EF-494E-885C-61B9FE7345E8}" type="pres">
      <dgm:prSet presAssocID="{022958E7-BBB6-44D0-8662-E1BF29675A5B}" presName="hierRoot3" presStyleCnt="0"/>
      <dgm:spPr/>
    </dgm:pt>
    <dgm:pt modelId="{CEFC2837-7E43-4A88-8A17-28317026591B}" type="pres">
      <dgm:prSet presAssocID="{022958E7-BBB6-44D0-8662-E1BF29675A5B}" presName="composite3" presStyleCnt="0"/>
      <dgm:spPr/>
    </dgm:pt>
    <dgm:pt modelId="{C64EDE35-FD36-4893-9F8F-F6B7CBCF8E83}" type="pres">
      <dgm:prSet presAssocID="{022958E7-BBB6-44D0-8662-E1BF29675A5B}" presName="background3" presStyleLbl="node3" presStyleIdx="0" presStyleCnt="5"/>
      <dgm:spPr/>
    </dgm:pt>
    <dgm:pt modelId="{577512A3-8470-4C45-AD42-07F0FD46C851}" type="pres">
      <dgm:prSet presAssocID="{022958E7-BBB6-44D0-8662-E1BF29675A5B}" presName="text3" presStyleLbl="fgAcc3" presStyleIdx="0" presStyleCnt="5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13D49052-6451-4457-A725-7563E1C14A23}" type="pres">
      <dgm:prSet presAssocID="{022958E7-BBB6-44D0-8662-E1BF29675A5B}" presName="hierChild4" presStyleCnt="0"/>
      <dgm:spPr/>
    </dgm:pt>
    <dgm:pt modelId="{EC18A7AD-7BB1-4C47-BE7F-7AC70A6991AB}" type="pres">
      <dgm:prSet presAssocID="{350C4CD8-F6C3-430D-AD57-F7464E2898D6}" presName="Name17" presStyleLbl="parChTrans1D3" presStyleIdx="1" presStyleCnt="5"/>
      <dgm:spPr/>
    </dgm:pt>
    <dgm:pt modelId="{61E38396-226A-41A4-9D53-5A5F8CB922CD}" type="pres">
      <dgm:prSet presAssocID="{B5F46B74-569D-414F-9CB9-A520B49F2410}" presName="hierRoot3" presStyleCnt="0"/>
      <dgm:spPr/>
    </dgm:pt>
    <dgm:pt modelId="{BABAB095-96C0-47AB-9F8A-1DBDA61AD68B}" type="pres">
      <dgm:prSet presAssocID="{B5F46B74-569D-414F-9CB9-A520B49F2410}" presName="composite3" presStyleCnt="0"/>
      <dgm:spPr/>
    </dgm:pt>
    <dgm:pt modelId="{840F15A3-ECE8-4BAA-BE5C-34755A49CFD7}" type="pres">
      <dgm:prSet presAssocID="{B5F46B74-569D-414F-9CB9-A520B49F2410}" presName="background3" presStyleLbl="node3" presStyleIdx="1" presStyleCnt="5"/>
      <dgm:spPr/>
    </dgm:pt>
    <dgm:pt modelId="{2F34EC0D-732F-43F9-86C6-A4045EC71C6A}" type="pres">
      <dgm:prSet presAssocID="{B5F46B74-569D-414F-9CB9-A520B49F2410}" presName="text3" presStyleLbl="fgAcc3" presStyleIdx="1" presStyleCnt="5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7D9D4C0A-34FD-40A9-A225-E2CF4ACE22E9}" type="pres">
      <dgm:prSet presAssocID="{B5F46B74-569D-414F-9CB9-A520B49F2410}" presName="hierChild4" presStyleCnt="0"/>
      <dgm:spPr/>
    </dgm:pt>
    <dgm:pt modelId="{13EE0C07-0E1F-4ED5-8D7F-1C25A9EAD4B0}" type="pres">
      <dgm:prSet presAssocID="{E258416C-AA02-4DB2-94EE-14C6C887636A}" presName="Name17" presStyleLbl="parChTrans1D3" presStyleIdx="2" presStyleCnt="5"/>
      <dgm:spPr/>
    </dgm:pt>
    <dgm:pt modelId="{FC81F398-6E19-4B9D-8D70-E81882D823A2}" type="pres">
      <dgm:prSet presAssocID="{66EEE0EE-7BCD-44F2-8E8A-D44632BD8494}" presName="hierRoot3" presStyleCnt="0"/>
      <dgm:spPr/>
    </dgm:pt>
    <dgm:pt modelId="{440CC02E-5D4C-4207-878C-A4604E760FF3}" type="pres">
      <dgm:prSet presAssocID="{66EEE0EE-7BCD-44F2-8E8A-D44632BD8494}" presName="composite3" presStyleCnt="0"/>
      <dgm:spPr/>
    </dgm:pt>
    <dgm:pt modelId="{6CF797C5-D97E-401C-AD82-ECFEE6D0E182}" type="pres">
      <dgm:prSet presAssocID="{66EEE0EE-7BCD-44F2-8E8A-D44632BD8494}" presName="background3" presStyleLbl="node3" presStyleIdx="2" presStyleCnt="5"/>
      <dgm:spPr/>
    </dgm:pt>
    <dgm:pt modelId="{7BF7B5BF-61A9-402E-98AB-4CC5760C6B5C}" type="pres">
      <dgm:prSet presAssocID="{66EEE0EE-7BCD-44F2-8E8A-D44632BD8494}" presName="text3" presStyleLbl="fgAcc3" presStyleIdx="2" presStyleCnt="5" custLinFactNeighborX="4129" custLinFactNeighborY="-1886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D9BFA832-CF9B-4BD9-816D-EAA5C0343378}" type="pres">
      <dgm:prSet presAssocID="{66EEE0EE-7BCD-44F2-8E8A-D44632BD8494}" presName="hierChild4" presStyleCnt="0"/>
      <dgm:spPr/>
    </dgm:pt>
    <dgm:pt modelId="{42F0A8B9-116A-417C-AF1D-FDC9CF737AB0}" type="pres">
      <dgm:prSet presAssocID="{57B5877A-DB98-4F63-AE0F-92E5FAFF9463}" presName="Name17" presStyleLbl="parChTrans1D3" presStyleIdx="3" presStyleCnt="5"/>
      <dgm:spPr/>
    </dgm:pt>
    <dgm:pt modelId="{27CBDAD2-B726-44DA-965F-B2FFF5B35242}" type="pres">
      <dgm:prSet presAssocID="{43FC7D48-5CCB-422C-B545-CB162FB64A0F}" presName="hierRoot3" presStyleCnt="0"/>
      <dgm:spPr/>
    </dgm:pt>
    <dgm:pt modelId="{B7D684C8-96AF-467F-AC11-91DBC7FBB22C}" type="pres">
      <dgm:prSet presAssocID="{43FC7D48-5CCB-422C-B545-CB162FB64A0F}" presName="composite3" presStyleCnt="0"/>
      <dgm:spPr/>
    </dgm:pt>
    <dgm:pt modelId="{6F7292F2-5C2E-4155-AEBF-192546112D9D}" type="pres">
      <dgm:prSet presAssocID="{43FC7D48-5CCB-422C-B545-CB162FB64A0F}" presName="background3" presStyleLbl="node3" presStyleIdx="3" presStyleCnt="5"/>
      <dgm:spPr/>
    </dgm:pt>
    <dgm:pt modelId="{246B9E6A-99A4-41A7-B5C8-C2C102468BD1}" type="pres">
      <dgm:prSet presAssocID="{43FC7D48-5CCB-422C-B545-CB162FB64A0F}" presName="text3" presStyleLbl="fgAcc3" presStyleIdx="3" presStyleCnt="5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679D4FB1-C589-422C-80DD-C078DD8DBCE3}" type="pres">
      <dgm:prSet presAssocID="{43FC7D48-5CCB-422C-B545-CB162FB64A0F}" presName="hierChild4" presStyleCnt="0"/>
      <dgm:spPr/>
    </dgm:pt>
    <dgm:pt modelId="{91B861D9-3C12-4828-BE2D-73AE4F81F8B0}" type="pres">
      <dgm:prSet presAssocID="{37F3C8AE-DC4A-4CAB-B291-515DE474CBCE}" presName="Name17" presStyleLbl="parChTrans1D3" presStyleIdx="4" presStyleCnt="5"/>
      <dgm:spPr/>
    </dgm:pt>
    <dgm:pt modelId="{05291D25-6205-49D7-9D63-D728826EDDA2}" type="pres">
      <dgm:prSet presAssocID="{3C8C20B1-7FEA-48F6-AAD2-3F60421C91E2}" presName="hierRoot3" presStyleCnt="0"/>
      <dgm:spPr/>
    </dgm:pt>
    <dgm:pt modelId="{AB5A7AE9-A7A9-4A77-A223-F60B79FDB902}" type="pres">
      <dgm:prSet presAssocID="{3C8C20B1-7FEA-48F6-AAD2-3F60421C91E2}" presName="composite3" presStyleCnt="0"/>
      <dgm:spPr/>
    </dgm:pt>
    <dgm:pt modelId="{6A60DC2D-8F11-4411-9D4C-06B5EC6C2EEC}" type="pres">
      <dgm:prSet presAssocID="{3C8C20B1-7FEA-48F6-AAD2-3F60421C91E2}" presName="background3" presStyleLbl="node3" presStyleIdx="4" presStyleCnt="5"/>
      <dgm:spPr/>
    </dgm:pt>
    <dgm:pt modelId="{EB1D150D-962D-47DA-AC6A-9545E13FCA6C}" type="pres">
      <dgm:prSet presAssocID="{3C8C20B1-7FEA-48F6-AAD2-3F60421C91E2}" presName="text3" presStyleLbl="fgAcc3" presStyleIdx="4" presStyleCnt="5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27B8D4EB-75AC-497E-9985-478495A9843E}" type="pres">
      <dgm:prSet presAssocID="{3C8C20B1-7FEA-48F6-AAD2-3F60421C91E2}" presName="hierChild4" presStyleCnt="0"/>
      <dgm:spPr/>
    </dgm:pt>
    <dgm:pt modelId="{B45BD87A-2C02-483C-A0AB-389CFF4D2F24}" type="pres">
      <dgm:prSet presAssocID="{98CC380E-129E-4BD9-AF08-4EF9AFACF3DC}" presName="Name10" presStyleLbl="parChTrans1D2" presStyleIdx="1" presStyleCnt="2"/>
      <dgm:spPr/>
    </dgm:pt>
    <dgm:pt modelId="{ED56BE28-B426-4AC4-82FF-8764232E72DA}" type="pres">
      <dgm:prSet presAssocID="{9D101721-3D65-47B6-BF12-917573D298F6}" presName="hierRoot2" presStyleCnt="0"/>
      <dgm:spPr/>
    </dgm:pt>
    <dgm:pt modelId="{C4BF1023-FC4F-4E20-8F08-BDC35C8D7866}" type="pres">
      <dgm:prSet presAssocID="{9D101721-3D65-47B6-BF12-917573D298F6}" presName="composite2" presStyleCnt="0"/>
      <dgm:spPr/>
    </dgm:pt>
    <dgm:pt modelId="{57F51652-4524-40C2-B6D6-2528A380F75E}" type="pres">
      <dgm:prSet presAssocID="{9D101721-3D65-47B6-BF12-917573D298F6}" presName="background2" presStyleLbl="node2" presStyleIdx="1" presStyleCnt="2"/>
      <dgm:spPr/>
    </dgm:pt>
    <dgm:pt modelId="{07244E4A-28EB-454A-833A-6033B86AD21F}" type="pres">
      <dgm:prSet presAssocID="{9D101721-3D65-47B6-BF12-917573D298F6}" presName="text2" presStyleLbl="fgAcc2" presStyleIdx="1" presStyleCnt="2">
        <dgm:presLayoutVars>
          <dgm:chPref val="3"/>
        </dgm:presLayoutVars>
      </dgm:prSet>
      <dgm:spPr/>
    </dgm:pt>
    <dgm:pt modelId="{3EEC6255-3ADD-4E15-ABDE-D7EB247C14F2}" type="pres">
      <dgm:prSet presAssocID="{9D101721-3D65-47B6-BF12-917573D298F6}" presName="hierChild3" presStyleCnt="0"/>
      <dgm:spPr/>
    </dgm:pt>
  </dgm:ptLst>
  <dgm:cxnLst>
    <dgm:cxn modelId="{0FF67EF9-C657-406D-972D-0C3EB70E2253}" srcId="{C5DAC02B-F744-4CEB-A3AD-D295D30BAB4E}" destId="{B5F46B74-569D-414F-9CB9-A520B49F2410}" srcOrd="1" destOrd="0" parTransId="{350C4CD8-F6C3-430D-AD57-F7464E2898D6}" sibTransId="{F176B245-38B2-49FC-B6CF-CEAFDA65B4EA}"/>
    <dgm:cxn modelId="{44FDA2FA-0404-4BC7-A0D4-CC5F1E345433}" type="presOf" srcId="{8D4BCF15-81BE-4531-BDAB-A77C929825B9}" destId="{025C9E1B-2B0B-46E2-B42F-B7F557ADA241}" srcOrd="0" destOrd="0" presId="urn:microsoft.com/office/officeart/2005/8/layout/hierarchy1"/>
    <dgm:cxn modelId="{9CA3A2AC-92A2-48C1-BCDB-48C90184AC60}" type="presOf" srcId="{3C8C20B1-7FEA-48F6-AAD2-3F60421C91E2}" destId="{EB1D150D-962D-47DA-AC6A-9545E13FCA6C}" srcOrd="0" destOrd="0" presId="urn:microsoft.com/office/officeart/2005/8/layout/hierarchy1"/>
    <dgm:cxn modelId="{A704BF64-17BA-4596-9A3C-A3E663B933CE}" type="presOf" srcId="{37F3C8AE-DC4A-4CAB-B291-515DE474CBCE}" destId="{91B861D9-3C12-4828-BE2D-73AE4F81F8B0}" srcOrd="0" destOrd="0" presId="urn:microsoft.com/office/officeart/2005/8/layout/hierarchy1"/>
    <dgm:cxn modelId="{47F2B262-29DF-4840-A4F0-8D103456984E}" type="presOf" srcId="{E258416C-AA02-4DB2-94EE-14C6C887636A}" destId="{13EE0C07-0E1F-4ED5-8D7F-1C25A9EAD4B0}" srcOrd="0" destOrd="0" presId="urn:microsoft.com/office/officeart/2005/8/layout/hierarchy1"/>
    <dgm:cxn modelId="{FD8DF5CA-DA79-472B-B5CB-5A9B386399AF}" srcId="{C5DAC02B-F744-4CEB-A3AD-D295D30BAB4E}" destId="{3C8C20B1-7FEA-48F6-AAD2-3F60421C91E2}" srcOrd="4" destOrd="0" parTransId="{37F3C8AE-DC4A-4CAB-B291-515DE474CBCE}" sibTransId="{BA8353AC-FEA8-48C1-9BEB-C92BB8B5A228}"/>
    <dgm:cxn modelId="{0D3AEFB5-D5C5-4B53-B0C8-A10F3DF606CC}" type="presOf" srcId="{768052F4-0DBB-435C-8A04-4268A2D5FA87}" destId="{5BC4D344-535D-4760-880C-5FDC355BCA75}" srcOrd="0" destOrd="0" presId="urn:microsoft.com/office/officeart/2005/8/layout/hierarchy1"/>
    <dgm:cxn modelId="{C4DC9A90-9F17-4243-888B-CEFD081FE236}" type="presOf" srcId="{B5F46B74-569D-414F-9CB9-A520B49F2410}" destId="{2F34EC0D-732F-43F9-86C6-A4045EC71C6A}" srcOrd="0" destOrd="0" presId="urn:microsoft.com/office/officeart/2005/8/layout/hierarchy1"/>
    <dgm:cxn modelId="{A7EFAD16-A9EE-4364-B884-5A38630E1ACA}" type="presOf" srcId="{66EEE0EE-7BCD-44F2-8E8A-D44632BD8494}" destId="{7BF7B5BF-61A9-402E-98AB-4CC5760C6B5C}" srcOrd="0" destOrd="0" presId="urn:microsoft.com/office/officeart/2005/8/layout/hierarchy1"/>
    <dgm:cxn modelId="{B7E19507-5D54-40B8-AD1F-783BF07D3402}" type="presOf" srcId="{022958E7-BBB6-44D0-8662-E1BF29675A5B}" destId="{577512A3-8470-4C45-AD42-07F0FD46C851}" srcOrd="0" destOrd="0" presId="urn:microsoft.com/office/officeart/2005/8/layout/hierarchy1"/>
    <dgm:cxn modelId="{170FCA60-30AF-44BE-BC99-8910BB689AAA}" srcId="{C5DAC02B-F744-4CEB-A3AD-D295D30BAB4E}" destId="{022958E7-BBB6-44D0-8662-E1BF29675A5B}" srcOrd="0" destOrd="0" parTransId="{2ADFDD37-AEA6-42AE-91B3-D26C761C3CAD}" sibTransId="{9903AC46-B701-48A2-9992-97E8770BF1F5}"/>
    <dgm:cxn modelId="{45103F4B-BC86-41C4-B9F1-5A1B9B35EC4A}" type="presOf" srcId="{98CC380E-129E-4BD9-AF08-4EF9AFACF3DC}" destId="{B45BD87A-2C02-483C-A0AB-389CFF4D2F24}" srcOrd="0" destOrd="0" presId="urn:microsoft.com/office/officeart/2005/8/layout/hierarchy1"/>
    <dgm:cxn modelId="{501F6F81-F7D4-449E-AB06-006F561EEA10}" type="presOf" srcId="{A76630CB-3667-4555-B5DC-3E34549FA969}" destId="{7C89AE7D-3193-4A4C-BB42-A766BE409186}" srcOrd="0" destOrd="0" presId="urn:microsoft.com/office/officeart/2005/8/layout/hierarchy1"/>
    <dgm:cxn modelId="{3283C17A-5138-4772-BCDB-CCA2D662F385}" type="presOf" srcId="{2ADFDD37-AEA6-42AE-91B3-D26C761C3CAD}" destId="{770708A4-0C65-477C-92D0-59AF5163AD33}" srcOrd="0" destOrd="0" presId="urn:microsoft.com/office/officeart/2005/8/layout/hierarchy1"/>
    <dgm:cxn modelId="{77AF43A0-9B31-45EF-819D-0A69302E7707}" type="presOf" srcId="{C5DAC02B-F744-4CEB-A3AD-D295D30BAB4E}" destId="{D0872D97-6FDF-49C7-BF60-5ABF791B42D0}" srcOrd="0" destOrd="0" presId="urn:microsoft.com/office/officeart/2005/8/layout/hierarchy1"/>
    <dgm:cxn modelId="{53C3C92F-5348-48B8-B010-AECDEEDE3B2A}" srcId="{8D4BCF15-81BE-4531-BDAB-A77C929825B9}" destId="{9D101721-3D65-47B6-BF12-917573D298F6}" srcOrd="1" destOrd="0" parTransId="{98CC380E-129E-4BD9-AF08-4EF9AFACF3DC}" sibTransId="{E80EECA3-CA95-40D1-AB7A-DBE46D5C2DC3}"/>
    <dgm:cxn modelId="{9DC8B375-7F81-4F92-8E03-BDC4AEABBD20}" srcId="{8D4BCF15-81BE-4531-BDAB-A77C929825B9}" destId="{C5DAC02B-F744-4CEB-A3AD-D295D30BAB4E}" srcOrd="0" destOrd="0" parTransId="{A76630CB-3667-4555-B5DC-3E34549FA969}" sibTransId="{5474E814-7F43-4523-AE13-AC3EA2324D95}"/>
    <dgm:cxn modelId="{1600A444-226D-44B1-B3C2-A2401AF65A5A}" type="presOf" srcId="{350C4CD8-F6C3-430D-AD57-F7464E2898D6}" destId="{EC18A7AD-7BB1-4C47-BE7F-7AC70A6991AB}" srcOrd="0" destOrd="0" presId="urn:microsoft.com/office/officeart/2005/8/layout/hierarchy1"/>
    <dgm:cxn modelId="{AECD59FB-3791-496D-BB99-FAAA7D339CD0}" type="presOf" srcId="{43FC7D48-5CCB-422C-B545-CB162FB64A0F}" destId="{246B9E6A-99A4-41A7-B5C8-C2C102468BD1}" srcOrd="0" destOrd="0" presId="urn:microsoft.com/office/officeart/2005/8/layout/hierarchy1"/>
    <dgm:cxn modelId="{6BBFAA0B-DC4C-404E-9A33-DEBF9B277F22}" srcId="{C5DAC02B-F744-4CEB-A3AD-D295D30BAB4E}" destId="{66EEE0EE-7BCD-44F2-8E8A-D44632BD8494}" srcOrd="2" destOrd="0" parTransId="{E258416C-AA02-4DB2-94EE-14C6C887636A}" sibTransId="{421BC178-6191-4EC1-9D82-05AEDD603C2E}"/>
    <dgm:cxn modelId="{41857B02-323D-44F2-B92C-1A2D0C23D6B1}" srcId="{C5DAC02B-F744-4CEB-A3AD-D295D30BAB4E}" destId="{43FC7D48-5CCB-422C-B545-CB162FB64A0F}" srcOrd="3" destOrd="0" parTransId="{57B5877A-DB98-4F63-AE0F-92E5FAFF9463}" sibTransId="{4F84EA39-4A9D-482D-BF43-51E2A227D205}"/>
    <dgm:cxn modelId="{24BF4CC7-28E3-4BFC-BA11-C09540DD1C22}" type="presOf" srcId="{9D101721-3D65-47B6-BF12-917573D298F6}" destId="{07244E4A-28EB-454A-833A-6033B86AD21F}" srcOrd="0" destOrd="0" presId="urn:microsoft.com/office/officeart/2005/8/layout/hierarchy1"/>
    <dgm:cxn modelId="{2C115E96-8D2C-4C0B-B20D-0A049CBF70CA}" srcId="{768052F4-0DBB-435C-8A04-4268A2D5FA87}" destId="{8D4BCF15-81BE-4531-BDAB-A77C929825B9}" srcOrd="0" destOrd="0" parTransId="{327DEC4D-9628-45A6-99B6-28F7DAC32BDF}" sibTransId="{947319D7-0B84-433D-B800-940D74F20E4F}"/>
    <dgm:cxn modelId="{DCBBD389-696C-42B8-90DB-6482D43B1187}" type="presOf" srcId="{57B5877A-DB98-4F63-AE0F-92E5FAFF9463}" destId="{42F0A8B9-116A-417C-AF1D-FDC9CF737AB0}" srcOrd="0" destOrd="0" presId="urn:microsoft.com/office/officeart/2005/8/layout/hierarchy1"/>
    <dgm:cxn modelId="{3804DD0E-8E87-4464-8C18-737A0C84D730}" type="presParOf" srcId="{5BC4D344-535D-4760-880C-5FDC355BCA75}" destId="{868C8477-7B89-4973-BA19-2501E3EEBD30}" srcOrd="0" destOrd="0" presId="urn:microsoft.com/office/officeart/2005/8/layout/hierarchy1"/>
    <dgm:cxn modelId="{657C9660-2797-47EA-8A51-F40B300BC429}" type="presParOf" srcId="{868C8477-7B89-4973-BA19-2501E3EEBD30}" destId="{9E970B73-5F72-407B-84AB-B3187881756E}" srcOrd="0" destOrd="0" presId="urn:microsoft.com/office/officeart/2005/8/layout/hierarchy1"/>
    <dgm:cxn modelId="{4D15471C-0017-4376-9FF5-BAE249348F2F}" type="presParOf" srcId="{9E970B73-5F72-407B-84AB-B3187881756E}" destId="{90185DC0-F2C4-4565-950A-94E2BE4D23F3}" srcOrd="0" destOrd="0" presId="urn:microsoft.com/office/officeart/2005/8/layout/hierarchy1"/>
    <dgm:cxn modelId="{93624E38-65DA-4D1B-B8DC-F16C852216F7}" type="presParOf" srcId="{9E970B73-5F72-407B-84AB-B3187881756E}" destId="{025C9E1B-2B0B-46E2-B42F-B7F557ADA241}" srcOrd="1" destOrd="0" presId="urn:microsoft.com/office/officeart/2005/8/layout/hierarchy1"/>
    <dgm:cxn modelId="{8D271703-BD0E-4ED8-8A0D-32B1E9693B1C}" type="presParOf" srcId="{868C8477-7B89-4973-BA19-2501E3EEBD30}" destId="{815BB617-03A5-43CD-88B4-0841A76AC979}" srcOrd="1" destOrd="0" presId="urn:microsoft.com/office/officeart/2005/8/layout/hierarchy1"/>
    <dgm:cxn modelId="{DA97C151-69C8-481E-B39C-1EEE08423FE5}" type="presParOf" srcId="{815BB617-03A5-43CD-88B4-0841A76AC979}" destId="{7C89AE7D-3193-4A4C-BB42-A766BE409186}" srcOrd="0" destOrd="0" presId="urn:microsoft.com/office/officeart/2005/8/layout/hierarchy1"/>
    <dgm:cxn modelId="{AEE77EF0-98B0-44AB-A97B-4143F17D0F77}" type="presParOf" srcId="{815BB617-03A5-43CD-88B4-0841A76AC979}" destId="{C9E03A4A-AF03-4557-8BFE-C2B78CF910A0}" srcOrd="1" destOrd="0" presId="urn:microsoft.com/office/officeart/2005/8/layout/hierarchy1"/>
    <dgm:cxn modelId="{134B8E16-7968-498C-8687-7D9EE341767C}" type="presParOf" srcId="{C9E03A4A-AF03-4557-8BFE-C2B78CF910A0}" destId="{7EA48E41-1A9A-4251-99E8-DBBDC196458C}" srcOrd="0" destOrd="0" presId="urn:microsoft.com/office/officeart/2005/8/layout/hierarchy1"/>
    <dgm:cxn modelId="{75856ED2-E84E-4C69-B1E1-EB64E8699008}" type="presParOf" srcId="{7EA48E41-1A9A-4251-99E8-DBBDC196458C}" destId="{3FB3D70C-AC65-4D6B-987C-CF5A86726293}" srcOrd="0" destOrd="0" presId="urn:microsoft.com/office/officeart/2005/8/layout/hierarchy1"/>
    <dgm:cxn modelId="{962E844B-12E0-4527-914D-D6E59BAFB322}" type="presParOf" srcId="{7EA48E41-1A9A-4251-99E8-DBBDC196458C}" destId="{D0872D97-6FDF-49C7-BF60-5ABF791B42D0}" srcOrd="1" destOrd="0" presId="urn:microsoft.com/office/officeart/2005/8/layout/hierarchy1"/>
    <dgm:cxn modelId="{D509CA6B-0842-43C7-AB25-89024F09820C}" type="presParOf" srcId="{C9E03A4A-AF03-4557-8BFE-C2B78CF910A0}" destId="{4B16B239-C220-4567-A417-4172478F840D}" srcOrd="1" destOrd="0" presId="urn:microsoft.com/office/officeart/2005/8/layout/hierarchy1"/>
    <dgm:cxn modelId="{3A22982F-E75F-4F46-9DFE-F798EC3789F8}" type="presParOf" srcId="{4B16B239-C220-4567-A417-4172478F840D}" destId="{770708A4-0C65-477C-92D0-59AF5163AD33}" srcOrd="0" destOrd="0" presId="urn:microsoft.com/office/officeart/2005/8/layout/hierarchy1"/>
    <dgm:cxn modelId="{13988CA4-7F33-4E1C-9EF4-E631DF0AF0DF}" type="presParOf" srcId="{4B16B239-C220-4567-A417-4172478F840D}" destId="{5CB95CD0-B1EF-494E-885C-61B9FE7345E8}" srcOrd="1" destOrd="0" presId="urn:microsoft.com/office/officeart/2005/8/layout/hierarchy1"/>
    <dgm:cxn modelId="{18CE78E2-AF1B-4436-A68C-A081E323166E}" type="presParOf" srcId="{5CB95CD0-B1EF-494E-885C-61B9FE7345E8}" destId="{CEFC2837-7E43-4A88-8A17-28317026591B}" srcOrd="0" destOrd="0" presId="urn:microsoft.com/office/officeart/2005/8/layout/hierarchy1"/>
    <dgm:cxn modelId="{EACBD5B0-422A-419C-9A81-4DB605A96C40}" type="presParOf" srcId="{CEFC2837-7E43-4A88-8A17-28317026591B}" destId="{C64EDE35-FD36-4893-9F8F-F6B7CBCF8E83}" srcOrd="0" destOrd="0" presId="urn:microsoft.com/office/officeart/2005/8/layout/hierarchy1"/>
    <dgm:cxn modelId="{A44DF9A9-3575-4D43-918E-864152568150}" type="presParOf" srcId="{CEFC2837-7E43-4A88-8A17-28317026591B}" destId="{577512A3-8470-4C45-AD42-07F0FD46C851}" srcOrd="1" destOrd="0" presId="urn:microsoft.com/office/officeart/2005/8/layout/hierarchy1"/>
    <dgm:cxn modelId="{2E0B62D6-645E-4320-954A-EC97725DC7A8}" type="presParOf" srcId="{5CB95CD0-B1EF-494E-885C-61B9FE7345E8}" destId="{13D49052-6451-4457-A725-7563E1C14A23}" srcOrd="1" destOrd="0" presId="urn:microsoft.com/office/officeart/2005/8/layout/hierarchy1"/>
    <dgm:cxn modelId="{29C8941B-D210-43FA-9C16-9D4435DDE6C0}" type="presParOf" srcId="{4B16B239-C220-4567-A417-4172478F840D}" destId="{EC18A7AD-7BB1-4C47-BE7F-7AC70A6991AB}" srcOrd="2" destOrd="0" presId="urn:microsoft.com/office/officeart/2005/8/layout/hierarchy1"/>
    <dgm:cxn modelId="{3CFB7364-E9A8-43DF-BB18-E1ADCFF2537B}" type="presParOf" srcId="{4B16B239-C220-4567-A417-4172478F840D}" destId="{61E38396-226A-41A4-9D53-5A5F8CB922CD}" srcOrd="3" destOrd="0" presId="urn:microsoft.com/office/officeart/2005/8/layout/hierarchy1"/>
    <dgm:cxn modelId="{DFF4A66D-49EF-49D0-B648-BBF3A9DE343A}" type="presParOf" srcId="{61E38396-226A-41A4-9D53-5A5F8CB922CD}" destId="{BABAB095-96C0-47AB-9F8A-1DBDA61AD68B}" srcOrd="0" destOrd="0" presId="urn:microsoft.com/office/officeart/2005/8/layout/hierarchy1"/>
    <dgm:cxn modelId="{5B978306-8B9D-4D86-BD88-9577EACA494F}" type="presParOf" srcId="{BABAB095-96C0-47AB-9F8A-1DBDA61AD68B}" destId="{840F15A3-ECE8-4BAA-BE5C-34755A49CFD7}" srcOrd="0" destOrd="0" presId="urn:microsoft.com/office/officeart/2005/8/layout/hierarchy1"/>
    <dgm:cxn modelId="{A35C8EF9-B462-4F81-87A2-11EA19AA6903}" type="presParOf" srcId="{BABAB095-96C0-47AB-9F8A-1DBDA61AD68B}" destId="{2F34EC0D-732F-43F9-86C6-A4045EC71C6A}" srcOrd="1" destOrd="0" presId="urn:microsoft.com/office/officeart/2005/8/layout/hierarchy1"/>
    <dgm:cxn modelId="{2AB3C1AE-2AA7-4356-9737-F4C90E18FEBA}" type="presParOf" srcId="{61E38396-226A-41A4-9D53-5A5F8CB922CD}" destId="{7D9D4C0A-34FD-40A9-A225-E2CF4ACE22E9}" srcOrd="1" destOrd="0" presId="urn:microsoft.com/office/officeart/2005/8/layout/hierarchy1"/>
    <dgm:cxn modelId="{AA7C8C00-1911-49CA-9876-562FF46A2515}" type="presParOf" srcId="{4B16B239-C220-4567-A417-4172478F840D}" destId="{13EE0C07-0E1F-4ED5-8D7F-1C25A9EAD4B0}" srcOrd="4" destOrd="0" presId="urn:microsoft.com/office/officeart/2005/8/layout/hierarchy1"/>
    <dgm:cxn modelId="{35DBA113-A30C-4583-8D96-1672DE304388}" type="presParOf" srcId="{4B16B239-C220-4567-A417-4172478F840D}" destId="{FC81F398-6E19-4B9D-8D70-E81882D823A2}" srcOrd="5" destOrd="0" presId="urn:microsoft.com/office/officeart/2005/8/layout/hierarchy1"/>
    <dgm:cxn modelId="{D3828DA1-A8BF-4583-A7C2-F00E1F51F7B6}" type="presParOf" srcId="{FC81F398-6E19-4B9D-8D70-E81882D823A2}" destId="{440CC02E-5D4C-4207-878C-A4604E760FF3}" srcOrd="0" destOrd="0" presId="urn:microsoft.com/office/officeart/2005/8/layout/hierarchy1"/>
    <dgm:cxn modelId="{CD1256D0-9B1C-4B14-9F4E-2BAD92181158}" type="presParOf" srcId="{440CC02E-5D4C-4207-878C-A4604E760FF3}" destId="{6CF797C5-D97E-401C-AD82-ECFEE6D0E182}" srcOrd="0" destOrd="0" presId="urn:microsoft.com/office/officeart/2005/8/layout/hierarchy1"/>
    <dgm:cxn modelId="{04A8D14A-C6A8-4556-A15C-C4B08C549BE6}" type="presParOf" srcId="{440CC02E-5D4C-4207-878C-A4604E760FF3}" destId="{7BF7B5BF-61A9-402E-98AB-4CC5760C6B5C}" srcOrd="1" destOrd="0" presId="urn:microsoft.com/office/officeart/2005/8/layout/hierarchy1"/>
    <dgm:cxn modelId="{702CE418-B7E7-4869-A82A-6FB21F262A5D}" type="presParOf" srcId="{FC81F398-6E19-4B9D-8D70-E81882D823A2}" destId="{D9BFA832-CF9B-4BD9-816D-EAA5C0343378}" srcOrd="1" destOrd="0" presId="urn:microsoft.com/office/officeart/2005/8/layout/hierarchy1"/>
    <dgm:cxn modelId="{C581B5C7-3F2A-4654-9E5C-D456E54583DA}" type="presParOf" srcId="{4B16B239-C220-4567-A417-4172478F840D}" destId="{42F0A8B9-116A-417C-AF1D-FDC9CF737AB0}" srcOrd="6" destOrd="0" presId="urn:microsoft.com/office/officeart/2005/8/layout/hierarchy1"/>
    <dgm:cxn modelId="{2936E31A-15F0-4FBF-B342-FD163A8C033B}" type="presParOf" srcId="{4B16B239-C220-4567-A417-4172478F840D}" destId="{27CBDAD2-B726-44DA-965F-B2FFF5B35242}" srcOrd="7" destOrd="0" presId="urn:microsoft.com/office/officeart/2005/8/layout/hierarchy1"/>
    <dgm:cxn modelId="{7600E49B-E1E2-4550-8455-524BD4C25E21}" type="presParOf" srcId="{27CBDAD2-B726-44DA-965F-B2FFF5B35242}" destId="{B7D684C8-96AF-467F-AC11-91DBC7FBB22C}" srcOrd="0" destOrd="0" presId="urn:microsoft.com/office/officeart/2005/8/layout/hierarchy1"/>
    <dgm:cxn modelId="{33B249B4-4509-4152-B05D-B09A8FD6FC4F}" type="presParOf" srcId="{B7D684C8-96AF-467F-AC11-91DBC7FBB22C}" destId="{6F7292F2-5C2E-4155-AEBF-192546112D9D}" srcOrd="0" destOrd="0" presId="urn:microsoft.com/office/officeart/2005/8/layout/hierarchy1"/>
    <dgm:cxn modelId="{8986C5D7-D9A3-43BE-8D12-92CB3A327482}" type="presParOf" srcId="{B7D684C8-96AF-467F-AC11-91DBC7FBB22C}" destId="{246B9E6A-99A4-41A7-B5C8-C2C102468BD1}" srcOrd="1" destOrd="0" presId="urn:microsoft.com/office/officeart/2005/8/layout/hierarchy1"/>
    <dgm:cxn modelId="{78C4E447-0D72-4869-A383-4789EF6A6EF6}" type="presParOf" srcId="{27CBDAD2-B726-44DA-965F-B2FFF5B35242}" destId="{679D4FB1-C589-422C-80DD-C078DD8DBCE3}" srcOrd="1" destOrd="0" presId="urn:microsoft.com/office/officeart/2005/8/layout/hierarchy1"/>
    <dgm:cxn modelId="{8966E35D-5335-4B83-AB09-973E0DB482B9}" type="presParOf" srcId="{4B16B239-C220-4567-A417-4172478F840D}" destId="{91B861D9-3C12-4828-BE2D-73AE4F81F8B0}" srcOrd="8" destOrd="0" presId="urn:microsoft.com/office/officeart/2005/8/layout/hierarchy1"/>
    <dgm:cxn modelId="{0DD8A518-D857-41A9-A630-BB2A89F029FD}" type="presParOf" srcId="{4B16B239-C220-4567-A417-4172478F840D}" destId="{05291D25-6205-49D7-9D63-D728826EDDA2}" srcOrd="9" destOrd="0" presId="urn:microsoft.com/office/officeart/2005/8/layout/hierarchy1"/>
    <dgm:cxn modelId="{E767CB85-8446-45A8-9B35-8525B32C3B4C}" type="presParOf" srcId="{05291D25-6205-49D7-9D63-D728826EDDA2}" destId="{AB5A7AE9-A7A9-4A77-A223-F60B79FDB902}" srcOrd="0" destOrd="0" presId="urn:microsoft.com/office/officeart/2005/8/layout/hierarchy1"/>
    <dgm:cxn modelId="{2970DAE0-704A-43AC-8BD8-76CACBC97602}" type="presParOf" srcId="{AB5A7AE9-A7A9-4A77-A223-F60B79FDB902}" destId="{6A60DC2D-8F11-4411-9D4C-06B5EC6C2EEC}" srcOrd="0" destOrd="0" presId="urn:microsoft.com/office/officeart/2005/8/layout/hierarchy1"/>
    <dgm:cxn modelId="{B6E791B4-3121-442D-9D5F-5497D2221BFC}" type="presParOf" srcId="{AB5A7AE9-A7A9-4A77-A223-F60B79FDB902}" destId="{EB1D150D-962D-47DA-AC6A-9545E13FCA6C}" srcOrd="1" destOrd="0" presId="urn:microsoft.com/office/officeart/2005/8/layout/hierarchy1"/>
    <dgm:cxn modelId="{A02D9501-F138-4607-9B1A-A2A84A2D7BEC}" type="presParOf" srcId="{05291D25-6205-49D7-9D63-D728826EDDA2}" destId="{27B8D4EB-75AC-497E-9985-478495A9843E}" srcOrd="1" destOrd="0" presId="urn:microsoft.com/office/officeart/2005/8/layout/hierarchy1"/>
    <dgm:cxn modelId="{9C6D5900-7B7A-4489-8D86-8F30CA6E5E71}" type="presParOf" srcId="{815BB617-03A5-43CD-88B4-0841A76AC979}" destId="{B45BD87A-2C02-483C-A0AB-389CFF4D2F24}" srcOrd="2" destOrd="0" presId="urn:microsoft.com/office/officeart/2005/8/layout/hierarchy1"/>
    <dgm:cxn modelId="{01A034B3-23E6-4862-AB0B-70CDFCB27CB6}" type="presParOf" srcId="{815BB617-03A5-43CD-88B4-0841A76AC979}" destId="{ED56BE28-B426-4AC4-82FF-8764232E72DA}" srcOrd="3" destOrd="0" presId="urn:microsoft.com/office/officeart/2005/8/layout/hierarchy1"/>
    <dgm:cxn modelId="{ABC18970-612F-47C0-8D72-CFB3E3296BD4}" type="presParOf" srcId="{ED56BE28-B426-4AC4-82FF-8764232E72DA}" destId="{C4BF1023-FC4F-4E20-8F08-BDC35C8D7866}" srcOrd="0" destOrd="0" presId="urn:microsoft.com/office/officeart/2005/8/layout/hierarchy1"/>
    <dgm:cxn modelId="{6640A4AC-B2CD-4304-BCC3-DDA01FAD48C5}" type="presParOf" srcId="{C4BF1023-FC4F-4E20-8F08-BDC35C8D7866}" destId="{57F51652-4524-40C2-B6D6-2528A380F75E}" srcOrd="0" destOrd="0" presId="urn:microsoft.com/office/officeart/2005/8/layout/hierarchy1"/>
    <dgm:cxn modelId="{988D0448-1E34-4E9E-9210-C8BD7E82CB0F}" type="presParOf" srcId="{C4BF1023-FC4F-4E20-8F08-BDC35C8D7866}" destId="{07244E4A-28EB-454A-833A-6033B86AD21F}" srcOrd="1" destOrd="0" presId="urn:microsoft.com/office/officeart/2005/8/layout/hierarchy1"/>
    <dgm:cxn modelId="{8741EF41-66DF-44FD-91C4-B1CAA322C5EF}" type="presParOf" srcId="{ED56BE28-B426-4AC4-82FF-8764232E72DA}" destId="{3EEC6255-3ADD-4E15-ABDE-D7EB247C14F2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8A55994-E024-4F87-B37F-4F5262CFF1D6}" type="doc">
      <dgm:prSet loTypeId="urn:microsoft.com/office/officeart/2008/layout/HorizontalMultiLevelHierarchy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CEF3DBFC-0BD5-4BF9-B74F-3851D9382805}">
      <dgm:prSet phldrT="[Текст]"/>
      <dgm:spPr/>
      <dgm:t>
        <a:bodyPr/>
        <a:lstStyle/>
        <a:p>
          <a:r>
            <a:rPr lang="uk-UA" dirty="0" smtClean="0"/>
            <a:t>Фактори</a:t>
          </a:r>
          <a:endParaRPr lang="ru-RU" dirty="0"/>
        </a:p>
      </dgm:t>
    </dgm:pt>
    <dgm:pt modelId="{4398FA52-8F40-4B8B-A225-D8D61C2D476D}" type="parTrans" cxnId="{C7F9312B-040C-4335-A1A7-AD398CBCF67E}">
      <dgm:prSet/>
      <dgm:spPr/>
      <dgm:t>
        <a:bodyPr/>
        <a:lstStyle/>
        <a:p>
          <a:endParaRPr lang="ru-RU"/>
        </a:p>
      </dgm:t>
    </dgm:pt>
    <dgm:pt modelId="{A7AA3D4C-8CF5-4736-B584-94F650F1DD90}" type="sibTrans" cxnId="{C7F9312B-040C-4335-A1A7-AD398CBCF67E}">
      <dgm:prSet/>
      <dgm:spPr/>
      <dgm:t>
        <a:bodyPr/>
        <a:lstStyle/>
        <a:p>
          <a:endParaRPr lang="ru-RU"/>
        </a:p>
      </dgm:t>
    </dgm:pt>
    <dgm:pt modelId="{13601A42-2036-4DB5-A14F-820DCB0652DC}">
      <dgm:prSet phldrT="[Текст]"/>
      <dgm:spPr/>
      <dgm:t>
        <a:bodyPr/>
        <a:lstStyle/>
        <a:p>
          <a:r>
            <a:rPr lang="uk-UA" dirty="0" smtClean="0"/>
            <a:t>Ударна хвиля</a:t>
          </a:r>
          <a:endParaRPr lang="ru-RU" dirty="0"/>
        </a:p>
      </dgm:t>
    </dgm:pt>
    <dgm:pt modelId="{02B85652-C46F-4146-A08F-D93153BD7F27}" type="parTrans" cxnId="{0CE422A3-A584-41BD-8EE7-AE7DFE6828CF}">
      <dgm:prSet/>
      <dgm:spPr/>
      <dgm:t>
        <a:bodyPr/>
        <a:lstStyle/>
        <a:p>
          <a:endParaRPr lang="ru-RU"/>
        </a:p>
      </dgm:t>
    </dgm:pt>
    <dgm:pt modelId="{30B1AE1D-CE8C-4AD9-AF3B-2CD0172819BE}" type="sibTrans" cxnId="{0CE422A3-A584-41BD-8EE7-AE7DFE6828CF}">
      <dgm:prSet/>
      <dgm:spPr/>
      <dgm:t>
        <a:bodyPr/>
        <a:lstStyle/>
        <a:p>
          <a:endParaRPr lang="ru-RU"/>
        </a:p>
      </dgm:t>
    </dgm:pt>
    <dgm:pt modelId="{AB0B4413-E214-4E38-83C6-13ED5EC6A845}">
      <dgm:prSet phldrT="[Текст]"/>
      <dgm:spPr/>
      <dgm:t>
        <a:bodyPr/>
        <a:lstStyle/>
        <a:p>
          <a:r>
            <a:rPr lang="uk-UA" dirty="0" smtClean="0"/>
            <a:t>Світлове випромінювання</a:t>
          </a:r>
          <a:endParaRPr lang="ru-RU" dirty="0"/>
        </a:p>
      </dgm:t>
    </dgm:pt>
    <dgm:pt modelId="{98391D22-6D5A-4004-8A66-93C769D3A178}" type="parTrans" cxnId="{2E1FF527-CED0-474E-8489-528C783BC0F0}">
      <dgm:prSet/>
      <dgm:spPr/>
      <dgm:t>
        <a:bodyPr/>
        <a:lstStyle/>
        <a:p>
          <a:endParaRPr lang="ru-RU"/>
        </a:p>
      </dgm:t>
    </dgm:pt>
    <dgm:pt modelId="{9CF8C66B-31B4-4B67-A00C-07992B3EFF5C}" type="sibTrans" cxnId="{2E1FF527-CED0-474E-8489-528C783BC0F0}">
      <dgm:prSet/>
      <dgm:spPr/>
      <dgm:t>
        <a:bodyPr/>
        <a:lstStyle/>
        <a:p>
          <a:endParaRPr lang="ru-RU"/>
        </a:p>
      </dgm:t>
    </dgm:pt>
    <dgm:pt modelId="{7FE2F49D-12E8-4EA6-B834-85D7847B372D}">
      <dgm:prSet phldrT="[Текст]"/>
      <dgm:spPr/>
      <dgm:t>
        <a:bodyPr/>
        <a:lstStyle/>
        <a:p>
          <a:r>
            <a:rPr lang="uk-UA" dirty="0" smtClean="0"/>
            <a:t>Проникаюча радіація</a:t>
          </a:r>
          <a:endParaRPr lang="ru-RU" dirty="0"/>
        </a:p>
      </dgm:t>
    </dgm:pt>
    <dgm:pt modelId="{69859377-F47E-42A7-95EF-F353710F67F3}" type="parTrans" cxnId="{080559EA-16BC-4854-9CAC-B5D2A2E9F70B}">
      <dgm:prSet/>
      <dgm:spPr/>
      <dgm:t>
        <a:bodyPr/>
        <a:lstStyle/>
        <a:p>
          <a:endParaRPr lang="ru-RU"/>
        </a:p>
      </dgm:t>
    </dgm:pt>
    <dgm:pt modelId="{5EF2E2D5-6DF5-4316-989D-7BF562800AF5}" type="sibTrans" cxnId="{080559EA-16BC-4854-9CAC-B5D2A2E9F70B}">
      <dgm:prSet/>
      <dgm:spPr/>
      <dgm:t>
        <a:bodyPr/>
        <a:lstStyle/>
        <a:p>
          <a:endParaRPr lang="ru-RU"/>
        </a:p>
      </dgm:t>
    </dgm:pt>
    <dgm:pt modelId="{6A105BC4-4D41-44BE-80E3-BB92D37BEC28}">
      <dgm:prSet/>
      <dgm:spPr/>
      <dgm:t>
        <a:bodyPr/>
        <a:lstStyle/>
        <a:p>
          <a:r>
            <a:rPr lang="uk-UA" dirty="0" smtClean="0"/>
            <a:t>Радіоактивне зараження</a:t>
          </a:r>
          <a:endParaRPr lang="ru-RU" dirty="0"/>
        </a:p>
      </dgm:t>
    </dgm:pt>
    <dgm:pt modelId="{364DC94B-100F-4E9E-9DF9-093DE60269E8}" type="parTrans" cxnId="{ED2AD118-E0D6-4AE7-8FB2-32D80E4C62C5}">
      <dgm:prSet/>
      <dgm:spPr/>
      <dgm:t>
        <a:bodyPr/>
        <a:lstStyle/>
        <a:p>
          <a:endParaRPr lang="ru-RU"/>
        </a:p>
      </dgm:t>
    </dgm:pt>
    <dgm:pt modelId="{AE56493B-DAD3-4D0D-8C63-C3A085E2B023}" type="sibTrans" cxnId="{ED2AD118-E0D6-4AE7-8FB2-32D80E4C62C5}">
      <dgm:prSet/>
      <dgm:spPr/>
      <dgm:t>
        <a:bodyPr/>
        <a:lstStyle/>
        <a:p>
          <a:endParaRPr lang="ru-RU"/>
        </a:p>
      </dgm:t>
    </dgm:pt>
    <dgm:pt modelId="{DA6FBA27-F4B3-47A5-ACF8-18FE7132FD61}">
      <dgm:prSet/>
      <dgm:spPr/>
      <dgm:t>
        <a:bodyPr/>
        <a:lstStyle/>
        <a:p>
          <a:r>
            <a:rPr lang="uk-UA" dirty="0" smtClean="0"/>
            <a:t>Електромагнітний імпульс</a:t>
          </a:r>
          <a:endParaRPr lang="ru-RU" dirty="0"/>
        </a:p>
      </dgm:t>
    </dgm:pt>
    <dgm:pt modelId="{EE1F0E05-4EB8-45EA-A6A8-045B23EB381F}" type="parTrans" cxnId="{24BA15BD-AD10-4DD6-8681-46EB50F6215F}">
      <dgm:prSet/>
      <dgm:spPr/>
      <dgm:t>
        <a:bodyPr/>
        <a:lstStyle/>
        <a:p>
          <a:endParaRPr lang="ru-RU"/>
        </a:p>
      </dgm:t>
    </dgm:pt>
    <dgm:pt modelId="{70A5BC60-6729-49B1-A1DD-D67CA5BB51CA}" type="sibTrans" cxnId="{24BA15BD-AD10-4DD6-8681-46EB50F6215F}">
      <dgm:prSet/>
      <dgm:spPr/>
      <dgm:t>
        <a:bodyPr/>
        <a:lstStyle/>
        <a:p>
          <a:endParaRPr lang="ru-RU"/>
        </a:p>
      </dgm:t>
    </dgm:pt>
    <dgm:pt modelId="{D76E475C-9E24-4ED2-A0D3-D5FFBA3E292E}">
      <dgm:prSet/>
      <dgm:spPr/>
      <dgm:t>
        <a:bodyPr/>
        <a:lstStyle/>
        <a:p>
          <a:r>
            <a:rPr lang="uk-UA" dirty="0" smtClean="0"/>
            <a:t>Рентгенівське випромінювання</a:t>
          </a:r>
          <a:endParaRPr lang="ru-RU" dirty="0"/>
        </a:p>
      </dgm:t>
    </dgm:pt>
    <dgm:pt modelId="{94DBBE3E-67AD-41F0-8AF8-C1EFE286E2A2}" type="parTrans" cxnId="{4DE0D78F-B59E-4177-A61F-AF55C355BB3F}">
      <dgm:prSet/>
      <dgm:spPr/>
      <dgm:t>
        <a:bodyPr/>
        <a:lstStyle/>
        <a:p>
          <a:endParaRPr lang="ru-RU"/>
        </a:p>
      </dgm:t>
    </dgm:pt>
    <dgm:pt modelId="{8BF54401-FF5C-4113-B44C-604DDB1D3687}" type="sibTrans" cxnId="{4DE0D78F-B59E-4177-A61F-AF55C355BB3F}">
      <dgm:prSet/>
      <dgm:spPr/>
      <dgm:t>
        <a:bodyPr/>
        <a:lstStyle/>
        <a:p>
          <a:endParaRPr lang="ru-RU"/>
        </a:p>
      </dgm:t>
    </dgm:pt>
    <dgm:pt modelId="{2A48D628-8002-4F6F-BD65-5E6C1A84DC43}" type="pres">
      <dgm:prSet presAssocID="{58A55994-E024-4F87-B37F-4F5262CFF1D6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  <dgm:pt modelId="{42B060C1-022D-45D7-AC59-67425AC713E3}" type="pres">
      <dgm:prSet presAssocID="{CEF3DBFC-0BD5-4BF9-B74F-3851D9382805}" presName="root1" presStyleCnt="0"/>
      <dgm:spPr/>
    </dgm:pt>
    <dgm:pt modelId="{7903E7EF-2B5E-4D52-83D5-5F6EB4CDF79F}" type="pres">
      <dgm:prSet presAssocID="{CEF3DBFC-0BD5-4BF9-B74F-3851D9382805}" presName="LevelOneTextNod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F433A011-7C97-4609-ACA7-1984106FCB00}" type="pres">
      <dgm:prSet presAssocID="{CEF3DBFC-0BD5-4BF9-B74F-3851D9382805}" presName="level2hierChild" presStyleCnt="0"/>
      <dgm:spPr/>
    </dgm:pt>
    <dgm:pt modelId="{620B4DAB-6DCC-4EAA-B8B0-837ACB279156}" type="pres">
      <dgm:prSet presAssocID="{02B85652-C46F-4146-A08F-D93153BD7F27}" presName="conn2-1" presStyleLbl="parChTrans1D2" presStyleIdx="0" presStyleCnt="6"/>
      <dgm:spPr/>
    </dgm:pt>
    <dgm:pt modelId="{01ADF97F-87AD-4D6C-BC9A-94337805DDD5}" type="pres">
      <dgm:prSet presAssocID="{02B85652-C46F-4146-A08F-D93153BD7F27}" presName="connTx" presStyleLbl="parChTrans1D2" presStyleIdx="0" presStyleCnt="6"/>
      <dgm:spPr/>
    </dgm:pt>
    <dgm:pt modelId="{70B0C413-E3C5-4EDD-A5B2-EF1EA2F87893}" type="pres">
      <dgm:prSet presAssocID="{13601A42-2036-4DB5-A14F-820DCB0652DC}" presName="root2" presStyleCnt="0"/>
      <dgm:spPr/>
    </dgm:pt>
    <dgm:pt modelId="{F4495ADA-DCA6-44AC-BAB9-B81C037096A8}" type="pres">
      <dgm:prSet presAssocID="{13601A42-2036-4DB5-A14F-820DCB0652DC}" presName="LevelTwoTextNode" presStyleLbl="node2" presStyleIdx="0" presStyleCnt="6">
        <dgm:presLayoutVars>
          <dgm:chPref val="3"/>
        </dgm:presLayoutVars>
      </dgm:prSet>
      <dgm:spPr/>
    </dgm:pt>
    <dgm:pt modelId="{9532653D-8B4A-45B2-88D5-217F56947C45}" type="pres">
      <dgm:prSet presAssocID="{13601A42-2036-4DB5-A14F-820DCB0652DC}" presName="level3hierChild" presStyleCnt="0"/>
      <dgm:spPr/>
    </dgm:pt>
    <dgm:pt modelId="{C147B51E-7207-447A-8B9A-112EC98A4D40}" type="pres">
      <dgm:prSet presAssocID="{98391D22-6D5A-4004-8A66-93C769D3A178}" presName="conn2-1" presStyleLbl="parChTrans1D2" presStyleIdx="1" presStyleCnt="6"/>
      <dgm:spPr/>
    </dgm:pt>
    <dgm:pt modelId="{A485031A-38ED-4504-AA19-080C0E339EC8}" type="pres">
      <dgm:prSet presAssocID="{98391D22-6D5A-4004-8A66-93C769D3A178}" presName="connTx" presStyleLbl="parChTrans1D2" presStyleIdx="1" presStyleCnt="6"/>
      <dgm:spPr/>
    </dgm:pt>
    <dgm:pt modelId="{F7ED411B-E560-43B2-A8F2-630C30C53405}" type="pres">
      <dgm:prSet presAssocID="{AB0B4413-E214-4E38-83C6-13ED5EC6A845}" presName="root2" presStyleCnt="0"/>
      <dgm:spPr/>
    </dgm:pt>
    <dgm:pt modelId="{3E0D1FF3-552B-41BA-9625-94CFF553F9A8}" type="pres">
      <dgm:prSet presAssocID="{AB0B4413-E214-4E38-83C6-13ED5EC6A845}" presName="LevelTwoTextNode" presStyleLbl="node2" presStyleIdx="1" presStyleCnt="6">
        <dgm:presLayoutVars>
          <dgm:chPref val="3"/>
        </dgm:presLayoutVars>
      </dgm:prSet>
      <dgm:spPr/>
    </dgm:pt>
    <dgm:pt modelId="{70418A2F-8C8E-47F4-94B2-AB7F22763CC0}" type="pres">
      <dgm:prSet presAssocID="{AB0B4413-E214-4E38-83C6-13ED5EC6A845}" presName="level3hierChild" presStyleCnt="0"/>
      <dgm:spPr/>
    </dgm:pt>
    <dgm:pt modelId="{4E49928F-D4DB-49B4-A63A-FAC5E3FA2489}" type="pres">
      <dgm:prSet presAssocID="{69859377-F47E-42A7-95EF-F353710F67F3}" presName="conn2-1" presStyleLbl="parChTrans1D2" presStyleIdx="2" presStyleCnt="6"/>
      <dgm:spPr/>
    </dgm:pt>
    <dgm:pt modelId="{31A49C29-82B7-401B-8A89-E257A910BA42}" type="pres">
      <dgm:prSet presAssocID="{69859377-F47E-42A7-95EF-F353710F67F3}" presName="connTx" presStyleLbl="parChTrans1D2" presStyleIdx="2" presStyleCnt="6"/>
      <dgm:spPr/>
    </dgm:pt>
    <dgm:pt modelId="{0AFF64A9-76C4-4806-8DFC-2557738F878E}" type="pres">
      <dgm:prSet presAssocID="{7FE2F49D-12E8-4EA6-B834-85D7847B372D}" presName="root2" presStyleCnt="0"/>
      <dgm:spPr/>
    </dgm:pt>
    <dgm:pt modelId="{AA2A3770-C5C6-4434-97CD-D0D190DFF3DE}" type="pres">
      <dgm:prSet presAssocID="{7FE2F49D-12E8-4EA6-B834-85D7847B372D}" presName="LevelTwoTextNode" presStyleLbl="node2" presStyleIdx="2" presStyleCnt="6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6EE642C8-83C4-4586-B508-8BDB7E7DBB55}" type="pres">
      <dgm:prSet presAssocID="{7FE2F49D-12E8-4EA6-B834-85D7847B372D}" presName="level3hierChild" presStyleCnt="0"/>
      <dgm:spPr/>
    </dgm:pt>
    <dgm:pt modelId="{238BAAFB-9073-4534-802F-19D707DFED7A}" type="pres">
      <dgm:prSet presAssocID="{364DC94B-100F-4E9E-9DF9-093DE60269E8}" presName="conn2-1" presStyleLbl="parChTrans1D2" presStyleIdx="3" presStyleCnt="6"/>
      <dgm:spPr/>
    </dgm:pt>
    <dgm:pt modelId="{149BE76F-3768-4E2F-AC01-846313FE358A}" type="pres">
      <dgm:prSet presAssocID="{364DC94B-100F-4E9E-9DF9-093DE60269E8}" presName="connTx" presStyleLbl="parChTrans1D2" presStyleIdx="3" presStyleCnt="6"/>
      <dgm:spPr/>
    </dgm:pt>
    <dgm:pt modelId="{710D6E3E-5920-4CA1-8739-889CD605E406}" type="pres">
      <dgm:prSet presAssocID="{6A105BC4-4D41-44BE-80E3-BB92D37BEC28}" presName="root2" presStyleCnt="0"/>
      <dgm:spPr/>
    </dgm:pt>
    <dgm:pt modelId="{D5F5A9FF-98E3-4B46-8449-B5FBA7FA884E}" type="pres">
      <dgm:prSet presAssocID="{6A105BC4-4D41-44BE-80E3-BB92D37BEC28}" presName="LevelTwoTextNode" presStyleLbl="node2" presStyleIdx="3" presStyleCnt="6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432FDED7-2DB1-4EEF-B186-420F0B56095A}" type="pres">
      <dgm:prSet presAssocID="{6A105BC4-4D41-44BE-80E3-BB92D37BEC28}" presName="level3hierChild" presStyleCnt="0"/>
      <dgm:spPr/>
    </dgm:pt>
    <dgm:pt modelId="{8DAB96EE-411A-477B-A6E1-1E0BD1F7089E}" type="pres">
      <dgm:prSet presAssocID="{EE1F0E05-4EB8-45EA-A6A8-045B23EB381F}" presName="conn2-1" presStyleLbl="parChTrans1D2" presStyleIdx="4" presStyleCnt="6"/>
      <dgm:spPr/>
    </dgm:pt>
    <dgm:pt modelId="{2D155DB7-D341-46D2-9877-3E54F419EEF1}" type="pres">
      <dgm:prSet presAssocID="{EE1F0E05-4EB8-45EA-A6A8-045B23EB381F}" presName="connTx" presStyleLbl="parChTrans1D2" presStyleIdx="4" presStyleCnt="6"/>
      <dgm:spPr/>
    </dgm:pt>
    <dgm:pt modelId="{9F2D5457-575D-41B6-8908-6798C135B5DA}" type="pres">
      <dgm:prSet presAssocID="{DA6FBA27-F4B3-47A5-ACF8-18FE7132FD61}" presName="root2" presStyleCnt="0"/>
      <dgm:spPr/>
    </dgm:pt>
    <dgm:pt modelId="{018825E2-E156-4251-9A3C-E398BE8A721D}" type="pres">
      <dgm:prSet presAssocID="{DA6FBA27-F4B3-47A5-ACF8-18FE7132FD61}" presName="LevelTwoTextNode" presStyleLbl="node2" presStyleIdx="4" presStyleCnt="6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428F5A49-E73A-4642-8B45-4919AB32EDDA}" type="pres">
      <dgm:prSet presAssocID="{DA6FBA27-F4B3-47A5-ACF8-18FE7132FD61}" presName="level3hierChild" presStyleCnt="0"/>
      <dgm:spPr/>
    </dgm:pt>
    <dgm:pt modelId="{8CC7CC02-0F6D-4319-8A0A-CC4DB5480D99}" type="pres">
      <dgm:prSet presAssocID="{94DBBE3E-67AD-41F0-8AF8-C1EFE286E2A2}" presName="conn2-1" presStyleLbl="parChTrans1D2" presStyleIdx="5" presStyleCnt="6"/>
      <dgm:spPr/>
    </dgm:pt>
    <dgm:pt modelId="{02F79730-03D6-4716-ADF9-91BFFBAC9671}" type="pres">
      <dgm:prSet presAssocID="{94DBBE3E-67AD-41F0-8AF8-C1EFE286E2A2}" presName="connTx" presStyleLbl="parChTrans1D2" presStyleIdx="5" presStyleCnt="6"/>
      <dgm:spPr/>
    </dgm:pt>
    <dgm:pt modelId="{96AE9FAE-07B0-4637-8437-F338A67E222E}" type="pres">
      <dgm:prSet presAssocID="{D76E475C-9E24-4ED2-A0D3-D5FFBA3E292E}" presName="root2" presStyleCnt="0"/>
      <dgm:spPr/>
    </dgm:pt>
    <dgm:pt modelId="{201DA14C-1D0F-4594-A85B-20AE24A85591}" type="pres">
      <dgm:prSet presAssocID="{D76E475C-9E24-4ED2-A0D3-D5FFBA3E292E}" presName="LevelTwoTextNode" presStyleLbl="node2" presStyleIdx="5" presStyleCnt="6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D038CB28-2042-4EA6-917B-B349D706BC8A}" type="pres">
      <dgm:prSet presAssocID="{D76E475C-9E24-4ED2-A0D3-D5FFBA3E292E}" presName="level3hierChild" presStyleCnt="0"/>
      <dgm:spPr/>
    </dgm:pt>
  </dgm:ptLst>
  <dgm:cxnLst>
    <dgm:cxn modelId="{70D50559-571A-4F96-9CAF-6618E758C350}" type="presOf" srcId="{69859377-F47E-42A7-95EF-F353710F67F3}" destId="{31A49C29-82B7-401B-8A89-E257A910BA42}" srcOrd="1" destOrd="0" presId="urn:microsoft.com/office/officeart/2008/layout/HorizontalMultiLevelHierarchy"/>
    <dgm:cxn modelId="{24BA15BD-AD10-4DD6-8681-46EB50F6215F}" srcId="{CEF3DBFC-0BD5-4BF9-B74F-3851D9382805}" destId="{DA6FBA27-F4B3-47A5-ACF8-18FE7132FD61}" srcOrd="4" destOrd="0" parTransId="{EE1F0E05-4EB8-45EA-A6A8-045B23EB381F}" sibTransId="{70A5BC60-6729-49B1-A1DD-D67CA5BB51CA}"/>
    <dgm:cxn modelId="{4DE0D78F-B59E-4177-A61F-AF55C355BB3F}" srcId="{CEF3DBFC-0BD5-4BF9-B74F-3851D9382805}" destId="{D76E475C-9E24-4ED2-A0D3-D5FFBA3E292E}" srcOrd="5" destOrd="0" parTransId="{94DBBE3E-67AD-41F0-8AF8-C1EFE286E2A2}" sibTransId="{8BF54401-FF5C-4113-B44C-604DDB1D3687}"/>
    <dgm:cxn modelId="{F25BA7BC-48DD-49C8-9CDC-9B0F1F0941B1}" type="presOf" srcId="{EE1F0E05-4EB8-45EA-A6A8-045B23EB381F}" destId="{8DAB96EE-411A-477B-A6E1-1E0BD1F7089E}" srcOrd="0" destOrd="0" presId="urn:microsoft.com/office/officeart/2008/layout/HorizontalMultiLevelHierarchy"/>
    <dgm:cxn modelId="{19454EFD-7CD9-4B87-B12D-CAF9395A073F}" type="presOf" srcId="{98391D22-6D5A-4004-8A66-93C769D3A178}" destId="{C147B51E-7207-447A-8B9A-112EC98A4D40}" srcOrd="0" destOrd="0" presId="urn:microsoft.com/office/officeart/2008/layout/HorizontalMultiLevelHierarchy"/>
    <dgm:cxn modelId="{0CE422A3-A584-41BD-8EE7-AE7DFE6828CF}" srcId="{CEF3DBFC-0BD5-4BF9-B74F-3851D9382805}" destId="{13601A42-2036-4DB5-A14F-820DCB0652DC}" srcOrd="0" destOrd="0" parTransId="{02B85652-C46F-4146-A08F-D93153BD7F27}" sibTransId="{30B1AE1D-CE8C-4AD9-AF3B-2CD0172819BE}"/>
    <dgm:cxn modelId="{40D36602-D545-4916-9A58-B33AB341908E}" type="presOf" srcId="{02B85652-C46F-4146-A08F-D93153BD7F27}" destId="{01ADF97F-87AD-4D6C-BC9A-94337805DDD5}" srcOrd="1" destOrd="0" presId="urn:microsoft.com/office/officeart/2008/layout/HorizontalMultiLevelHierarchy"/>
    <dgm:cxn modelId="{ED2AD118-E0D6-4AE7-8FB2-32D80E4C62C5}" srcId="{CEF3DBFC-0BD5-4BF9-B74F-3851D9382805}" destId="{6A105BC4-4D41-44BE-80E3-BB92D37BEC28}" srcOrd="3" destOrd="0" parTransId="{364DC94B-100F-4E9E-9DF9-093DE60269E8}" sibTransId="{AE56493B-DAD3-4D0D-8C63-C3A085E2B023}"/>
    <dgm:cxn modelId="{C34F3482-25D8-41AA-9ACB-87CB8F9D9FBA}" type="presOf" srcId="{364DC94B-100F-4E9E-9DF9-093DE60269E8}" destId="{149BE76F-3768-4E2F-AC01-846313FE358A}" srcOrd="1" destOrd="0" presId="urn:microsoft.com/office/officeart/2008/layout/HorizontalMultiLevelHierarchy"/>
    <dgm:cxn modelId="{963FB147-F1CB-49B2-8829-90A4AE02AA4F}" type="presOf" srcId="{DA6FBA27-F4B3-47A5-ACF8-18FE7132FD61}" destId="{018825E2-E156-4251-9A3C-E398BE8A721D}" srcOrd="0" destOrd="0" presId="urn:microsoft.com/office/officeart/2008/layout/HorizontalMultiLevelHierarchy"/>
    <dgm:cxn modelId="{88308150-F8C8-430E-B356-A7F059E5A357}" type="presOf" srcId="{D76E475C-9E24-4ED2-A0D3-D5FFBA3E292E}" destId="{201DA14C-1D0F-4594-A85B-20AE24A85591}" srcOrd="0" destOrd="0" presId="urn:microsoft.com/office/officeart/2008/layout/HorizontalMultiLevelHierarchy"/>
    <dgm:cxn modelId="{2E1FF527-CED0-474E-8489-528C783BC0F0}" srcId="{CEF3DBFC-0BD5-4BF9-B74F-3851D9382805}" destId="{AB0B4413-E214-4E38-83C6-13ED5EC6A845}" srcOrd="1" destOrd="0" parTransId="{98391D22-6D5A-4004-8A66-93C769D3A178}" sibTransId="{9CF8C66B-31B4-4B67-A00C-07992B3EFF5C}"/>
    <dgm:cxn modelId="{71425829-FCA2-47CB-B1A9-40919A26DE24}" type="presOf" srcId="{13601A42-2036-4DB5-A14F-820DCB0652DC}" destId="{F4495ADA-DCA6-44AC-BAB9-B81C037096A8}" srcOrd="0" destOrd="0" presId="urn:microsoft.com/office/officeart/2008/layout/HorizontalMultiLevelHierarchy"/>
    <dgm:cxn modelId="{6D9F95FC-EB21-473B-B145-3F8A6B329558}" type="presOf" srcId="{58A55994-E024-4F87-B37F-4F5262CFF1D6}" destId="{2A48D628-8002-4F6F-BD65-5E6C1A84DC43}" srcOrd="0" destOrd="0" presId="urn:microsoft.com/office/officeart/2008/layout/HorizontalMultiLevelHierarchy"/>
    <dgm:cxn modelId="{7A303148-6FF1-4ED2-B495-D5432AD7A5D5}" type="presOf" srcId="{364DC94B-100F-4E9E-9DF9-093DE60269E8}" destId="{238BAAFB-9073-4534-802F-19D707DFED7A}" srcOrd="0" destOrd="0" presId="urn:microsoft.com/office/officeart/2008/layout/HorizontalMultiLevelHierarchy"/>
    <dgm:cxn modelId="{E9933068-BE6B-4227-AD4E-AD06BDD25566}" type="presOf" srcId="{7FE2F49D-12E8-4EA6-B834-85D7847B372D}" destId="{AA2A3770-C5C6-4434-97CD-D0D190DFF3DE}" srcOrd="0" destOrd="0" presId="urn:microsoft.com/office/officeart/2008/layout/HorizontalMultiLevelHierarchy"/>
    <dgm:cxn modelId="{E3B447DB-7D3C-488F-8147-F3DE78D925C7}" type="presOf" srcId="{98391D22-6D5A-4004-8A66-93C769D3A178}" destId="{A485031A-38ED-4504-AA19-080C0E339EC8}" srcOrd="1" destOrd="0" presId="urn:microsoft.com/office/officeart/2008/layout/HorizontalMultiLevelHierarchy"/>
    <dgm:cxn modelId="{EC1EC5EB-69CC-4553-8BF5-12A205731BAE}" type="presOf" srcId="{94DBBE3E-67AD-41F0-8AF8-C1EFE286E2A2}" destId="{02F79730-03D6-4716-ADF9-91BFFBAC9671}" srcOrd="1" destOrd="0" presId="urn:microsoft.com/office/officeart/2008/layout/HorizontalMultiLevelHierarchy"/>
    <dgm:cxn modelId="{B7A86FA5-3C56-4AFB-A5FB-E6BD701A509D}" type="presOf" srcId="{94DBBE3E-67AD-41F0-8AF8-C1EFE286E2A2}" destId="{8CC7CC02-0F6D-4319-8A0A-CC4DB5480D99}" srcOrd="0" destOrd="0" presId="urn:microsoft.com/office/officeart/2008/layout/HorizontalMultiLevelHierarchy"/>
    <dgm:cxn modelId="{080559EA-16BC-4854-9CAC-B5D2A2E9F70B}" srcId="{CEF3DBFC-0BD5-4BF9-B74F-3851D9382805}" destId="{7FE2F49D-12E8-4EA6-B834-85D7847B372D}" srcOrd="2" destOrd="0" parTransId="{69859377-F47E-42A7-95EF-F353710F67F3}" sibTransId="{5EF2E2D5-6DF5-4316-989D-7BF562800AF5}"/>
    <dgm:cxn modelId="{9FD4B974-F229-4CAA-936D-E272095C6721}" type="presOf" srcId="{AB0B4413-E214-4E38-83C6-13ED5EC6A845}" destId="{3E0D1FF3-552B-41BA-9625-94CFF553F9A8}" srcOrd="0" destOrd="0" presId="urn:microsoft.com/office/officeart/2008/layout/HorizontalMultiLevelHierarchy"/>
    <dgm:cxn modelId="{7F7C4DBA-CD07-44C4-85B6-2E9DD9ED6853}" type="presOf" srcId="{EE1F0E05-4EB8-45EA-A6A8-045B23EB381F}" destId="{2D155DB7-D341-46D2-9877-3E54F419EEF1}" srcOrd="1" destOrd="0" presId="urn:microsoft.com/office/officeart/2008/layout/HorizontalMultiLevelHierarchy"/>
    <dgm:cxn modelId="{B78B48E5-551D-4B7A-A791-05BB1136C8A9}" type="presOf" srcId="{6A105BC4-4D41-44BE-80E3-BB92D37BEC28}" destId="{D5F5A9FF-98E3-4B46-8449-B5FBA7FA884E}" srcOrd="0" destOrd="0" presId="urn:microsoft.com/office/officeart/2008/layout/HorizontalMultiLevelHierarchy"/>
    <dgm:cxn modelId="{7572FA89-D947-48E2-B591-78E2256DF810}" type="presOf" srcId="{CEF3DBFC-0BD5-4BF9-B74F-3851D9382805}" destId="{7903E7EF-2B5E-4D52-83D5-5F6EB4CDF79F}" srcOrd="0" destOrd="0" presId="urn:microsoft.com/office/officeart/2008/layout/HorizontalMultiLevelHierarchy"/>
    <dgm:cxn modelId="{C7F9312B-040C-4335-A1A7-AD398CBCF67E}" srcId="{58A55994-E024-4F87-B37F-4F5262CFF1D6}" destId="{CEF3DBFC-0BD5-4BF9-B74F-3851D9382805}" srcOrd="0" destOrd="0" parTransId="{4398FA52-8F40-4B8B-A225-D8D61C2D476D}" sibTransId="{A7AA3D4C-8CF5-4736-B584-94F650F1DD90}"/>
    <dgm:cxn modelId="{D00AF1F6-DA9B-4F53-81A0-AF1EE18603CF}" type="presOf" srcId="{02B85652-C46F-4146-A08F-D93153BD7F27}" destId="{620B4DAB-6DCC-4EAA-B8B0-837ACB279156}" srcOrd="0" destOrd="0" presId="urn:microsoft.com/office/officeart/2008/layout/HorizontalMultiLevelHierarchy"/>
    <dgm:cxn modelId="{5AA2EA8C-FD2E-43C3-B292-875659E74BE6}" type="presOf" srcId="{69859377-F47E-42A7-95EF-F353710F67F3}" destId="{4E49928F-D4DB-49B4-A63A-FAC5E3FA2489}" srcOrd="0" destOrd="0" presId="urn:microsoft.com/office/officeart/2008/layout/HorizontalMultiLevelHierarchy"/>
    <dgm:cxn modelId="{B8B9D165-4C7A-4F31-9279-54D6DCF5A48B}" type="presParOf" srcId="{2A48D628-8002-4F6F-BD65-5E6C1A84DC43}" destId="{42B060C1-022D-45D7-AC59-67425AC713E3}" srcOrd="0" destOrd="0" presId="urn:microsoft.com/office/officeart/2008/layout/HorizontalMultiLevelHierarchy"/>
    <dgm:cxn modelId="{404EA1E0-762F-415C-A685-869E7CEDB625}" type="presParOf" srcId="{42B060C1-022D-45D7-AC59-67425AC713E3}" destId="{7903E7EF-2B5E-4D52-83D5-5F6EB4CDF79F}" srcOrd="0" destOrd="0" presId="urn:microsoft.com/office/officeart/2008/layout/HorizontalMultiLevelHierarchy"/>
    <dgm:cxn modelId="{A8B0CC62-C312-456F-849B-1B0E01B4ED33}" type="presParOf" srcId="{42B060C1-022D-45D7-AC59-67425AC713E3}" destId="{F433A011-7C97-4609-ACA7-1984106FCB00}" srcOrd="1" destOrd="0" presId="urn:microsoft.com/office/officeart/2008/layout/HorizontalMultiLevelHierarchy"/>
    <dgm:cxn modelId="{D4FBA0B9-CB7D-4EBB-97D8-922C8FAB9828}" type="presParOf" srcId="{F433A011-7C97-4609-ACA7-1984106FCB00}" destId="{620B4DAB-6DCC-4EAA-B8B0-837ACB279156}" srcOrd="0" destOrd="0" presId="urn:microsoft.com/office/officeart/2008/layout/HorizontalMultiLevelHierarchy"/>
    <dgm:cxn modelId="{F9297FA9-6763-48BE-8C0A-ADD2173F2737}" type="presParOf" srcId="{620B4DAB-6DCC-4EAA-B8B0-837ACB279156}" destId="{01ADF97F-87AD-4D6C-BC9A-94337805DDD5}" srcOrd="0" destOrd="0" presId="urn:microsoft.com/office/officeart/2008/layout/HorizontalMultiLevelHierarchy"/>
    <dgm:cxn modelId="{CA29CD2F-7403-42B2-BB9C-14FE1FB55D1A}" type="presParOf" srcId="{F433A011-7C97-4609-ACA7-1984106FCB00}" destId="{70B0C413-E3C5-4EDD-A5B2-EF1EA2F87893}" srcOrd="1" destOrd="0" presId="urn:microsoft.com/office/officeart/2008/layout/HorizontalMultiLevelHierarchy"/>
    <dgm:cxn modelId="{A7123485-C1D4-4176-BE40-8CD7643AEC27}" type="presParOf" srcId="{70B0C413-E3C5-4EDD-A5B2-EF1EA2F87893}" destId="{F4495ADA-DCA6-44AC-BAB9-B81C037096A8}" srcOrd="0" destOrd="0" presId="urn:microsoft.com/office/officeart/2008/layout/HorizontalMultiLevelHierarchy"/>
    <dgm:cxn modelId="{ECD2E73F-CD14-4E13-87AE-56C19028ABF1}" type="presParOf" srcId="{70B0C413-E3C5-4EDD-A5B2-EF1EA2F87893}" destId="{9532653D-8B4A-45B2-88D5-217F56947C45}" srcOrd="1" destOrd="0" presId="urn:microsoft.com/office/officeart/2008/layout/HorizontalMultiLevelHierarchy"/>
    <dgm:cxn modelId="{6B74FA30-2B31-4FD4-9BF4-DADB1F581047}" type="presParOf" srcId="{F433A011-7C97-4609-ACA7-1984106FCB00}" destId="{C147B51E-7207-447A-8B9A-112EC98A4D40}" srcOrd="2" destOrd="0" presId="urn:microsoft.com/office/officeart/2008/layout/HorizontalMultiLevelHierarchy"/>
    <dgm:cxn modelId="{6D84A17D-7B48-4A40-8739-3BEBE4B292A5}" type="presParOf" srcId="{C147B51E-7207-447A-8B9A-112EC98A4D40}" destId="{A485031A-38ED-4504-AA19-080C0E339EC8}" srcOrd="0" destOrd="0" presId="urn:microsoft.com/office/officeart/2008/layout/HorizontalMultiLevelHierarchy"/>
    <dgm:cxn modelId="{5A32692B-E740-48EF-8653-2685323CD345}" type="presParOf" srcId="{F433A011-7C97-4609-ACA7-1984106FCB00}" destId="{F7ED411B-E560-43B2-A8F2-630C30C53405}" srcOrd="3" destOrd="0" presId="urn:microsoft.com/office/officeart/2008/layout/HorizontalMultiLevelHierarchy"/>
    <dgm:cxn modelId="{10D00491-283F-41A8-ACF2-F9AFDCA5372C}" type="presParOf" srcId="{F7ED411B-E560-43B2-A8F2-630C30C53405}" destId="{3E0D1FF3-552B-41BA-9625-94CFF553F9A8}" srcOrd="0" destOrd="0" presId="urn:microsoft.com/office/officeart/2008/layout/HorizontalMultiLevelHierarchy"/>
    <dgm:cxn modelId="{83199B42-61DD-40C8-B369-F1B573877740}" type="presParOf" srcId="{F7ED411B-E560-43B2-A8F2-630C30C53405}" destId="{70418A2F-8C8E-47F4-94B2-AB7F22763CC0}" srcOrd="1" destOrd="0" presId="urn:microsoft.com/office/officeart/2008/layout/HorizontalMultiLevelHierarchy"/>
    <dgm:cxn modelId="{F8694659-AECB-4076-B217-7A6C79FA91D7}" type="presParOf" srcId="{F433A011-7C97-4609-ACA7-1984106FCB00}" destId="{4E49928F-D4DB-49B4-A63A-FAC5E3FA2489}" srcOrd="4" destOrd="0" presId="urn:microsoft.com/office/officeart/2008/layout/HorizontalMultiLevelHierarchy"/>
    <dgm:cxn modelId="{CF59C566-6548-41C4-A212-127EAD58BD4C}" type="presParOf" srcId="{4E49928F-D4DB-49B4-A63A-FAC5E3FA2489}" destId="{31A49C29-82B7-401B-8A89-E257A910BA42}" srcOrd="0" destOrd="0" presId="urn:microsoft.com/office/officeart/2008/layout/HorizontalMultiLevelHierarchy"/>
    <dgm:cxn modelId="{A699A3A6-500F-4B41-94BC-364270A9F546}" type="presParOf" srcId="{F433A011-7C97-4609-ACA7-1984106FCB00}" destId="{0AFF64A9-76C4-4806-8DFC-2557738F878E}" srcOrd="5" destOrd="0" presId="urn:microsoft.com/office/officeart/2008/layout/HorizontalMultiLevelHierarchy"/>
    <dgm:cxn modelId="{B410AD46-E470-45EE-9F4A-8F08310E01B5}" type="presParOf" srcId="{0AFF64A9-76C4-4806-8DFC-2557738F878E}" destId="{AA2A3770-C5C6-4434-97CD-D0D190DFF3DE}" srcOrd="0" destOrd="0" presId="urn:microsoft.com/office/officeart/2008/layout/HorizontalMultiLevelHierarchy"/>
    <dgm:cxn modelId="{76313CD7-FAA0-4DF0-A2AF-347DA31ABC94}" type="presParOf" srcId="{0AFF64A9-76C4-4806-8DFC-2557738F878E}" destId="{6EE642C8-83C4-4586-B508-8BDB7E7DBB55}" srcOrd="1" destOrd="0" presId="urn:microsoft.com/office/officeart/2008/layout/HorizontalMultiLevelHierarchy"/>
    <dgm:cxn modelId="{B0A436E1-30D6-4BBB-BFB0-EA8C443C732A}" type="presParOf" srcId="{F433A011-7C97-4609-ACA7-1984106FCB00}" destId="{238BAAFB-9073-4534-802F-19D707DFED7A}" srcOrd="6" destOrd="0" presId="urn:microsoft.com/office/officeart/2008/layout/HorizontalMultiLevelHierarchy"/>
    <dgm:cxn modelId="{73D1516B-44EB-4A4E-83B7-164C8D4158A9}" type="presParOf" srcId="{238BAAFB-9073-4534-802F-19D707DFED7A}" destId="{149BE76F-3768-4E2F-AC01-846313FE358A}" srcOrd="0" destOrd="0" presId="urn:microsoft.com/office/officeart/2008/layout/HorizontalMultiLevelHierarchy"/>
    <dgm:cxn modelId="{5FB98FC1-3919-4FBA-BDA6-9F20EA39F8DD}" type="presParOf" srcId="{F433A011-7C97-4609-ACA7-1984106FCB00}" destId="{710D6E3E-5920-4CA1-8739-889CD605E406}" srcOrd="7" destOrd="0" presId="urn:microsoft.com/office/officeart/2008/layout/HorizontalMultiLevelHierarchy"/>
    <dgm:cxn modelId="{A0D0F3D7-FE39-4DDF-86FD-AAF99789D470}" type="presParOf" srcId="{710D6E3E-5920-4CA1-8739-889CD605E406}" destId="{D5F5A9FF-98E3-4B46-8449-B5FBA7FA884E}" srcOrd="0" destOrd="0" presId="urn:microsoft.com/office/officeart/2008/layout/HorizontalMultiLevelHierarchy"/>
    <dgm:cxn modelId="{F51B624A-2555-4F8B-AFF4-B2A576B5F994}" type="presParOf" srcId="{710D6E3E-5920-4CA1-8739-889CD605E406}" destId="{432FDED7-2DB1-4EEF-B186-420F0B56095A}" srcOrd="1" destOrd="0" presId="urn:microsoft.com/office/officeart/2008/layout/HorizontalMultiLevelHierarchy"/>
    <dgm:cxn modelId="{CF31C741-E7B0-4EA3-81C2-220ECACEE95A}" type="presParOf" srcId="{F433A011-7C97-4609-ACA7-1984106FCB00}" destId="{8DAB96EE-411A-477B-A6E1-1E0BD1F7089E}" srcOrd="8" destOrd="0" presId="urn:microsoft.com/office/officeart/2008/layout/HorizontalMultiLevelHierarchy"/>
    <dgm:cxn modelId="{3A907EB4-A0C7-415D-948D-86D1EB485ADD}" type="presParOf" srcId="{8DAB96EE-411A-477B-A6E1-1E0BD1F7089E}" destId="{2D155DB7-D341-46D2-9877-3E54F419EEF1}" srcOrd="0" destOrd="0" presId="urn:microsoft.com/office/officeart/2008/layout/HorizontalMultiLevelHierarchy"/>
    <dgm:cxn modelId="{3C9D39DB-4B5C-4246-8298-A769E23884B7}" type="presParOf" srcId="{F433A011-7C97-4609-ACA7-1984106FCB00}" destId="{9F2D5457-575D-41B6-8908-6798C135B5DA}" srcOrd="9" destOrd="0" presId="urn:microsoft.com/office/officeart/2008/layout/HorizontalMultiLevelHierarchy"/>
    <dgm:cxn modelId="{D394194B-38F7-4AA2-9109-0516D1F77B1D}" type="presParOf" srcId="{9F2D5457-575D-41B6-8908-6798C135B5DA}" destId="{018825E2-E156-4251-9A3C-E398BE8A721D}" srcOrd="0" destOrd="0" presId="urn:microsoft.com/office/officeart/2008/layout/HorizontalMultiLevelHierarchy"/>
    <dgm:cxn modelId="{0F287F05-3DE7-4094-92E6-A22F591BE3E2}" type="presParOf" srcId="{9F2D5457-575D-41B6-8908-6798C135B5DA}" destId="{428F5A49-E73A-4642-8B45-4919AB32EDDA}" srcOrd="1" destOrd="0" presId="urn:microsoft.com/office/officeart/2008/layout/HorizontalMultiLevelHierarchy"/>
    <dgm:cxn modelId="{5A0C0173-42AB-41C0-8951-9DD20A07CB40}" type="presParOf" srcId="{F433A011-7C97-4609-ACA7-1984106FCB00}" destId="{8CC7CC02-0F6D-4319-8A0A-CC4DB5480D99}" srcOrd="10" destOrd="0" presId="urn:microsoft.com/office/officeart/2008/layout/HorizontalMultiLevelHierarchy"/>
    <dgm:cxn modelId="{4C2FF3D7-A7C3-40CE-B67F-DCEBD8C7646B}" type="presParOf" srcId="{8CC7CC02-0F6D-4319-8A0A-CC4DB5480D99}" destId="{02F79730-03D6-4716-ADF9-91BFFBAC9671}" srcOrd="0" destOrd="0" presId="urn:microsoft.com/office/officeart/2008/layout/HorizontalMultiLevelHierarchy"/>
    <dgm:cxn modelId="{DA14A532-78A2-4DF3-80AC-017C8416ADA3}" type="presParOf" srcId="{F433A011-7C97-4609-ACA7-1984106FCB00}" destId="{96AE9FAE-07B0-4637-8437-F338A67E222E}" srcOrd="11" destOrd="0" presId="urn:microsoft.com/office/officeart/2008/layout/HorizontalMultiLevelHierarchy"/>
    <dgm:cxn modelId="{B30C5B26-E3BB-44B0-86B6-3AA3D9DA3E48}" type="presParOf" srcId="{96AE9FAE-07B0-4637-8437-F338A67E222E}" destId="{201DA14C-1D0F-4594-A85B-20AE24A85591}" srcOrd="0" destOrd="0" presId="urn:microsoft.com/office/officeart/2008/layout/HorizontalMultiLevelHierarchy"/>
    <dgm:cxn modelId="{C37F8382-57FD-4F11-920C-072E594E0B70}" type="presParOf" srcId="{96AE9FAE-07B0-4637-8437-F338A67E222E}" destId="{D038CB28-2042-4EA6-917B-B349D706BC8A}" srcOrd="1" destOrd="0" presId="urn:microsoft.com/office/officeart/2008/layout/HorizontalMultiLevelHierarchy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45BD87A-2C02-483C-A0AB-389CFF4D2F24}">
      <dsp:nvSpPr>
        <dsp:cNvPr id="0" name=""/>
        <dsp:cNvSpPr/>
      </dsp:nvSpPr>
      <dsp:spPr>
        <a:xfrm>
          <a:off x="5224384" y="1873467"/>
          <a:ext cx="897423" cy="42709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91050"/>
              </a:lnTo>
              <a:lnTo>
                <a:pt x="897423" y="291050"/>
              </a:lnTo>
              <a:lnTo>
                <a:pt x="897423" y="427091"/>
              </a:lnTo>
            </a:path>
          </a:pathLst>
        </a:custGeom>
        <a:noFill/>
        <a:ln w="190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1B861D9-3C12-4828-BE2D-73AE4F81F8B0}">
      <dsp:nvSpPr>
        <dsp:cNvPr id="0" name=""/>
        <dsp:cNvSpPr/>
      </dsp:nvSpPr>
      <dsp:spPr>
        <a:xfrm>
          <a:off x="4326961" y="3233063"/>
          <a:ext cx="3589692" cy="42709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91050"/>
              </a:lnTo>
              <a:lnTo>
                <a:pt x="3589692" y="291050"/>
              </a:lnTo>
              <a:lnTo>
                <a:pt x="3589692" y="427091"/>
              </a:lnTo>
            </a:path>
          </a:pathLst>
        </a:custGeom>
        <a:noFill/>
        <a:ln w="1905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2F0A8B9-116A-417C-AF1D-FDC9CF737AB0}">
      <dsp:nvSpPr>
        <dsp:cNvPr id="0" name=""/>
        <dsp:cNvSpPr/>
      </dsp:nvSpPr>
      <dsp:spPr>
        <a:xfrm>
          <a:off x="4326961" y="3233063"/>
          <a:ext cx="1794846" cy="42709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91050"/>
              </a:lnTo>
              <a:lnTo>
                <a:pt x="1794846" y="291050"/>
              </a:lnTo>
              <a:lnTo>
                <a:pt x="1794846" y="427091"/>
              </a:lnTo>
            </a:path>
          </a:pathLst>
        </a:custGeom>
        <a:noFill/>
        <a:ln w="1905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3EE0C07-0E1F-4ED5-8D7F-1C25A9EAD4B0}">
      <dsp:nvSpPr>
        <dsp:cNvPr id="0" name=""/>
        <dsp:cNvSpPr/>
      </dsp:nvSpPr>
      <dsp:spPr>
        <a:xfrm>
          <a:off x="4281241" y="3233063"/>
          <a:ext cx="91440" cy="409504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73463"/>
              </a:lnTo>
              <a:lnTo>
                <a:pt x="106354" y="273463"/>
              </a:lnTo>
              <a:lnTo>
                <a:pt x="106354" y="409504"/>
              </a:lnTo>
            </a:path>
          </a:pathLst>
        </a:custGeom>
        <a:noFill/>
        <a:ln w="1905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C18A7AD-7BB1-4C47-BE7F-7AC70A6991AB}">
      <dsp:nvSpPr>
        <dsp:cNvPr id="0" name=""/>
        <dsp:cNvSpPr/>
      </dsp:nvSpPr>
      <dsp:spPr>
        <a:xfrm>
          <a:off x="2532115" y="3233063"/>
          <a:ext cx="1794846" cy="427091"/>
        </a:xfrm>
        <a:custGeom>
          <a:avLst/>
          <a:gdLst/>
          <a:ahLst/>
          <a:cxnLst/>
          <a:rect l="0" t="0" r="0" b="0"/>
          <a:pathLst>
            <a:path>
              <a:moveTo>
                <a:pt x="1794846" y="0"/>
              </a:moveTo>
              <a:lnTo>
                <a:pt x="1794846" y="291050"/>
              </a:lnTo>
              <a:lnTo>
                <a:pt x="0" y="291050"/>
              </a:lnTo>
              <a:lnTo>
                <a:pt x="0" y="427091"/>
              </a:lnTo>
            </a:path>
          </a:pathLst>
        </a:custGeom>
        <a:noFill/>
        <a:ln w="1905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70708A4-0C65-477C-92D0-59AF5163AD33}">
      <dsp:nvSpPr>
        <dsp:cNvPr id="0" name=""/>
        <dsp:cNvSpPr/>
      </dsp:nvSpPr>
      <dsp:spPr>
        <a:xfrm>
          <a:off x="737268" y="3233063"/>
          <a:ext cx="3589692" cy="427091"/>
        </a:xfrm>
        <a:custGeom>
          <a:avLst/>
          <a:gdLst/>
          <a:ahLst/>
          <a:cxnLst/>
          <a:rect l="0" t="0" r="0" b="0"/>
          <a:pathLst>
            <a:path>
              <a:moveTo>
                <a:pt x="3589692" y="0"/>
              </a:moveTo>
              <a:lnTo>
                <a:pt x="3589692" y="291050"/>
              </a:lnTo>
              <a:lnTo>
                <a:pt x="0" y="291050"/>
              </a:lnTo>
              <a:lnTo>
                <a:pt x="0" y="427091"/>
              </a:lnTo>
            </a:path>
          </a:pathLst>
        </a:custGeom>
        <a:noFill/>
        <a:ln w="1905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C89AE7D-3193-4A4C-BB42-A766BE409186}">
      <dsp:nvSpPr>
        <dsp:cNvPr id="0" name=""/>
        <dsp:cNvSpPr/>
      </dsp:nvSpPr>
      <dsp:spPr>
        <a:xfrm>
          <a:off x="4326961" y="1873467"/>
          <a:ext cx="897423" cy="427091"/>
        </a:xfrm>
        <a:custGeom>
          <a:avLst/>
          <a:gdLst/>
          <a:ahLst/>
          <a:cxnLst/>
          <a:rect l="0" t="0" r="0" b="0"/>
          <a:pathLst>
            <a:path>
              <a:moveTo>
                <a:pt x="897423" y="0"/>
              </a:moveTo>
              <a:lnTo>
                <a:pt x="897423" y="291050"/>
              </a:lnTo>
              <a:lnTo>
                <a:pt x="0" y="291050"/>
              </a:lnTo>
              <a:lnTo>
                <a:pt x="0" y="427091"/>
              </a:lnTo>
            </a:path>
          </a:pathLst>
        </a:custGeom>
        <a:noFill/>
        <a:ln w="190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0185DC0-F2C4-4565-950A-94E2BE4D23F3}">
      <dsp:nvSpPr>
        <dsp:cNvPr id="0" name=""/>
        <dsp:cNvSpPr/>
      </dsp:nvSpPr>
      <dsp:spPr>
        <a:xfrm>
          <a:off x="4490129" y="940963"/>
          <a:ext cx="1468510" cy="93250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25C9E1B-2B0B-46E2-B42F-B7F557ADA241}">
      <dsp:nvSpPr>
        <dsp:cNvPr id="0" name=""/>
        <dsp:cNvSpPr/>
      </dsp:nvSpPr>
      <dsp:spPr>
        <a:xfrm>
          <a:off x="4653297" y="1095972"/>
          <a:ext cx="1468510" cy="93250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800" kern="1200" dirty="0" err="1" smtClean="0"/>
            <a:t>Ядерная</a:t>
          </a:r>
          <a:r>
            <a:rPr lang="uk-UA" sz="1800" kern="1200" dirty="0" smtClean="0"/>
            <a:t> бомба</a:t>
          </a:r>
          <a:endParaRPr lang="ru-RU" sz="1800" kern="1200" dirty="0"/>
        </a:p>
      </dsp:txBody>
      <dsp:txXfrm>
        <a:off x="4680609" y="1123284"/>
        <a:ext cx="1413886" cy="877880"/>
      </dsp:txXfrm>
    </dsp:sp>
    <dsp:sp modelId="{3FB3D70C-AC65-4D6B-987C-CF5A86726293}">
      <dsp:nvSpPr>
        <dsp:cNvPr id="0" name=""/>
        <dsp:cNvSpPr/>
      </dsp:nvSpPr>
      <dsp:spPr>
        <a:xfrm>
          <a:off x="3592706" y="2300559"/>
          <a:ext cx="1468510" cy="93250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0872D97-6FDF-49C7-BF60-5ABF791B42D0}">
      <dsp:nvSpPr>
        <dsp:cNvPr id="0" name=""/>
        <dsp:cNvSpPr/>
      </dsp:nvSpPr>
      <dsp:spPr>
        <a:xfrm>
          <a:off x="3755874" y="2455568"/>
          <a:ext cx="1468510" cy="93250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800" kern="1200" dirty="0" smtClean="0"/>
            <a:t>Система автоматики</a:t>
          </a:r>
          <a:endParaRPr lang="ru-RU" sz="1800" kern="1200" dirty="0"/>
        </a:p>
      </dsp:txBody>
      <dsp:txXfrm>
        <a:off x="3783186" y="2482880"/>
        <a:ext cx="1413886" cy="877880"/>
      </dsp:txXfrm>
    </dsp:sp>
    <dsp:sp modelId="{C64EDE35-FD36-4893-9F8F-F6B7CBCF8E83}">
      <dsp:nvSpPr>
        <dsp:cNvPr id="0" name=""/>
        <dsp:cNvSpPr/>
      </dsp:nvSpPr>
      <dsp:spPr>
        <a:xfrm>
          <a:off x="3013" y="3660155"/>
          <a:ext cx="1468510" cy="93250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77512A3-8470-4C45-AD42-07F0FD46C851}">
      <dsp:nvSpPr>
        <dsp:cNvPr id="0" name=""/>
        <dsp:cNvSpPr/>
      </dsp:nvSpPr>
      <dsp:spPr>
        <a:xfrm>
          <a:off x="166181" y="3815164"/>
          <a:ext cx="1468510" cy="93250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система </a:t>
          </a:r>
          <a:r>
            <a:rPr lang="ru-RU" sz="1800" kern="1200" dirty="0" err="1" smtClean="0"/>
            <a:t>запобігання</a:t>
          </a:r>
          <a:r>
            <a:rPr lang="ru-RU" sz="1800" kern="1200" dirty="0" smtClean="0"/>
            <a:t> й </a:t>
          </a:r>
          <a:r>
            <a:rPr lang="ru-RU" sz="1800" kern="1200" dirty="0" err="1" smtClean="0"/>
            <a:t>взведення</a:t>
          </a:r>
          <a:r>
            <a:rPr lang="ru-RU" sz="1800" kern="1200" dirty="0" smtClean="0"/>
            <a:t> </a:t>
          </a:r>
          <a:endParaRPr lang="ru-RU" sz="1800" kern="1200" dirty="0"/>
        </a:p>
      </dsp:txBody>
      <dsp:txXfrm>
        <a:off x="193493" y="3842476"/>
        <a:ext cx="1413886" cy="877880"/>
      </dsp:txXfrm>
    </dsp:sp>
    <dsp:sp modelId="{840F15A3-ECE8-4BAA-BE5C-34755A49CFD7}">
      <dsp:nvSpPr>
        <dsp:cNvPr id="0" name=""/>
        <dsp:cNvSpPr/>
      </dsp:nvSpPr>
      <dsp:spPr>
        <a:xfrm>
          <a:off x="1797859" y="3660155"/>
          <a:ext cx="1468510" cy="93250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F34EC0D-732F-43F9-86C6-A4045EC71C6A}">
      <dsp:nvSpPr>
        <dsp:cNvPr id="0" name=""/>
        <dsp:cNvSpPr/>
      </dsp:nvSpPr>
      <dsp:spPr>
        <a:xfrm>
          <a:off x="1961027" y="3815164"/>
          <a:ext cx="1468510" cy="93250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система </a:t>
          </a:r>
          <a:r>
            <a:rPr lang="ru-RU" sz="1800" kern="1200" dirty="0" err="1" smtClean="0"/>
            <a:t>аварійного</a:t>
          </a:r>
          <a:r>
            <a:rPr lang="ru-RU" sz="1800" kern="1200" dirty="0" smtClean="0"/>
            <a:t> </a:t>
          </a:r>
          <a:r>
            <a:rPr lang="ru-RU" sz="1800" kern="1200" dirty="0" err="1" smtClean="0"/>
            <a:t>підриву</a:t>
          </a:r>
          <a:r>
            <a:rPr lang="ru-RU" sz="1800" kern="1200" dirty="0" smtClean="0"/>
            <a:t> </a:t>
          </a:r>
          <a:endParaRPr lang="ru-RU" sz="1800" kern="1200" dirty="0"/>
        </a:p>
      </dsp:txBody>
      <dsp:txXfrm>
        <a:off x="1988339" y="3842476"/>
        <a:ext cx="1413886" cy="877880"/>
      </dsp:txXfrm>
    </dsp:sp>
    <dsp:sp modelId="{6CF797C5-D97E-401C-AD82-ECFEE6D0E182}">
      <dsp:nvSpPr>
        <dsp:cNvPr id="0" name=""/>
        <dsp:cNvSpPr/>
      </dsp:nvSpPr>
      <dsp:spPr>
        <a:xfrm>
          <a:off x="3653341" y="3642568"/>
          <a:ext cx="1468510" cy="93250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BF7B5BF-61A9-402E-98AB-4CC5760C6B5C}">
      <dsp:nvSpPr>
        <dsp:cNvPr id="0" name=""/>
        <dsp:cNvSpPr/>
      </dsp:nvSpPr>
      <dsp:spPr>
        <a:xfrm>
          <a:off x="3816508" y="3797577"/>
          <a:ext cx="1468510" cy="93250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система </a:t>
          </a:r>
          <a:r>
            <a:rPr lang="ru-RU" sz="1800" kern="1200" dirty="0" err="1" smtClean="0"/>
            <a:t>підриву</a:t>
          </a:r>
          <a:r>
            <a:rPr lang="ru-RU" sz="1800" kern="1200" dirty="0" smtClean="0"/>
            <a:t> заряду </a:t>
          </a:r>
          <a:endParaRPr lang="ru-RU" sz="1800" kern="1200" dirty="0"/>
        </a:p>
      </dsp:txBody>
      <dsp:txXfrm>
        <a:off x="3843820" y="3824889"/>
        <a:ext cx="1413886" cy="877880"/>
      </dsp:txXfrm>
    </dsp:sp>
    <dsp:sp modelId="{6F7292F2-5C2E-4155-AEBF-192546112D9D}">
      <dsp:nvSpPr>
        <dsp:cNvPr id="0" name=""/>
        <dsp:cNvSpPr/>
      </dsp:nvSpPr>
      <dsp:spPr>
        <a:xfrm>
          <a:off x="5387552" y="3660155"/>
          <a:ext cx="1468510" cy="93250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46B9E6A-99A4-41A7-B5C8-C2C102468BD1}">
      <dsp:nvSpPr>
        <dsp:cNvPr id="0" name=""/>
        <dsp:cNvSpPr/>
      </dsp:nvSpPr>
      <dsp:spPr>
        <a:xfrm>
          <a:off x="5550720" y="3815164"/>
          <a:ext cx="1468510" cy="93250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система </a:t>
          </a:r>
          <a:r>
            <a:rPr lang="ru-RU" sz="1800" kern="1200" dirty="0" err="1" smtClean="0"/>
            <a:t>датчиків</a:t>
          </a:r>
          <a:r>
            <a:rPr lang="ru-RU" sz="1800" kern="1200" dirty="0" smtClean="0"/>
            <a:t> </a:t>
          </a:r>
          <a:r>
            <a:rPr lang="ru-RU" sz="1800" kern="1200" dirty="0" err="1" smtClean="0"/>
            <a:t>підриву</a:t>
          </a:r>
          <a:endParaRPr lang="ru-RU" sz="1800" kern="1200" dirty="0"/>
        </a:p>
      </dsp:txBody>
      <dsp:txXfrm>
        <a:off x="5578032" y="3842476"/>
        <a:ext cx="1413886" cy="877880"/>
      </dsp:txXfrm>
    </dsp:sp>
    <dsp:sp modelId="{6A60DC2D-8F11-4411-9D4C-06B5EC6C2EEC}">
      <dsp:nvSpPr>
        <dsp:cNvPr id="0" name=""/>
        <dsp:cNvSpPr/>
      </dsp:nvSpPr>
      <dsp:spPr>
        <a:xfrm>
          <a:off x="7182398" y="3660155"/>
          <a:ext cx="1468510" cy="93250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B1D150D-962D-47DA-AC6A-9545E13FCA6C}">
      <dsp:nvSpPr>
        <dsp:cNvPr id="0" name=""/>
        <dsp:cNvSpPr/>
      </dsp:nvSpPr>
      <dsp:spPr>
        <a:xfrm>
          <a:off x="7345566" y="3815164"/>
          <a:ext cx="1468510" cy="93250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err="1" smtClean="0"/>
            <a:t>джерело</a:t>
          </a:r>
          <a:r>
            <a:rPr lang="ru-RU" sz="1800" kern="1200" dirty="0" smtClean="0"/>
            <a:t> </a:t>
          </a:r>
          <a:r>
            <a:rPr lang="ru-RU" sz="1800" kern="1200" dirty="0" err="1" smtClean="0"/>
            <a:t>живлення</a:t>
          </a:r>
          <a:endParaRPr lang="ru-RU" sz="1800" kern="1200" dirty="0"/>
        </a:p>
      </dsp:txBody>
      <dsp:txXfrm>
        <a:off x="7372878" y="3842476"/>
        <a:ext cx="1413886" cy="877880"/>
      </dsp:txXfrm>
    </dsp:sp>
    <dsp:sp modelId="{57F51652-4524-40C2-B6D6-2528A380F75E}">
      <dsp:nvSpPr>
        <dsp:cNvPr id="0" name=""/>
        <dsp:cNvSpPr/>
      </dsp:nvSpPr>
      <dsp:spPr>
        <a:xfrm>
          <a:off x="5387552" y="2300559"/>
          <a:ext cx="1468510" cy="93250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7244E4A-28EB-454A-833A-6033B86AD21F}">
      <dsp:nvSpPr>
        <dsp:cNvPr id="0" name=""/>
        <dsp:cNvSpPr/>
      </dsp:nvSpPr>
      <dsp:spPr>
        <a:xfrm>
          <a:off x="5550720" y="2455568"/>
          <a:ext cx="1468510" cy="93250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800" kern="1200" dirty="0" smtClean="0"/>
            <a:t>Корпус</a:t>
          </a:r>
          <a:endParaRPr lang="ru-RU" sz="1800" kern="1200" dirty="0"/>
        </a:p>
      </dsp:txBody>
      <dsp:txXfrm>
        <a:off x="5578032" y="2482880"/>
        <a:ext cx="1413886" cy="87788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CC7CC02-0F6D-4319-8A0A-CC4DB5480D99}">
      <dsp:nvSpPr>
        <dsp:cNvPr id="0" name=""/>
        <dsp:cNvSpPr/>
      </dsp:nvSpPr>
      <dsp:spPr>
        <a:xfrm>
          <a:off x="3270764" y="2326568"/>
          <a:ext cx="420815" cy="200464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10407" y="0"/>
              </a:lnTo>
              <a:lnTo>
                <a:pt x="210407" y="2004648"/>
              </a:lnTo>
              <a:lnTo>
                <a:pt x="420815" y="2004648"/>
              </a:lnTo>
            </a:path>
          </a:pathLst>
        </a:custGeom>
        <a:noFill/>
        <a:ln w="190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700" kern="1200"/>
        </a:p>
      </dsp:txBody>
      <dsp:txXfrm>
        <a:off x="3429963" y="3277683"/>
        <a:ext cx="102417" cy="102417"/>
      </dsp:txXfrm>
    </dsp:sp>
    <dsp:sp modelId="{8DAB96EE-411A-477B-A6E1-1E0BD1F7089E}">
      <dsp:nvSpPr>
        <dsp:cNvPr id="0" name=""/>
        <dsp:cNvSpPr/>
      </dsp:nvSpPr>
      <dsp:spPr>
        <a:xfrm>
          <a:off x="3270764" y="2326568"/>
          <a:ext cx="420815" cy="120278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10407" y="0"/>
              </a:lnTo>
              <a:lnTo>
                <a:pt x="210407" y="1202789"/>
              </a:lnTo>
              <a:lnTo>
                <a:pt x="420815" y="1202789"/>
              </a:lnTo>
            </a:path>
          </a:pathLst>
        </a:custGeom>
        <a:noFill/>
        <a:ln w="190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3449315" y="2896105"/>
        <a:ext cx="63713" cy="63713"/>
      </dsp:txXfrm>
    </dsp:sp>
    <dsp:sp modelId="{238BAAFB-9073-4534-802F-19D707DFED7A}">
      <dsp:nvSpPr>
        <dsp:cNvPr id="0" name=""/>
        <dsp:cNvSpPr/>
      </dsp:nvSpPr>
      <dsp:spPr>
        <a:xfrm>
          <a:off x="3270764" y="2326568"/>
          <a:ext cx="420815" cy="40092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10407" y="0"/>
              </a:lnTo>
              <a:lnTo>
                <a:pt x="210407" y="400929"/>
              </a:lnTo>
              <a:lnTo>
                <a:pt x="420815" y="400929"/>
              </a:lnTo>
            </a:path>
          </a:pathLst>
        </a:custGeom>
        <a:noFill/>
        <a:ln w="190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3466641" y="2512502"/>
        <a:ext cx="29061" cy="29061"/>
      </dsp:txXfrm>
    </dsp:sp>
    <dsp:sp modelId="{4E49928F-D4DB-49B4-A63A-FAC5E3FA2489}">
      <dsp:nvSpPr>
        <dsp:cNvPr id="0" name=""/>
        <dsp:cNvSpPr/>
      </dsp:nvSpPr>
      <dsp:spPr>
        <a:xfrm>
          <a:off x="3270764" y="1925638"/>
          <a:ext cx="420815" cy="400929"/>
        </a:xfrm>
        <a:custGeom>
          <a:avLst/>
          <a:gdLst/>
          <a:ahLst/>
          <a:cxnLst/>
          <a:rect l="0" t="0" r="0" b="0"/>
          <a:pathLst>
            <a:path>
              <a:moveTo>
                <a:pt x="0" y="400929"/>
              </a:moveTo>
              <a:lnTo>
                <a:pt x="210407" y="400929"/>
              </a:lnTo>
              <a:lnTo>
                <a:pt x="210407" y="0"/>
              </a:lnTo>
              <a:lnTo>
                <a:pt x="420815" y="0"/>
              </a:lnTo>
            </a:path>
          </a:pathLst>
        </a:custGeom>
        <a:noFill/>
        <a:ln w="190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3466641" y="2111572"/>
        <a:ext cx="29061" cy="29061"/>
      </dsp:txXfrm>
    </dsp:sp>
    <dsp:sp modelId="{C147B51E-7207-447A-8B9A-112EC98A4D40}">
      <dsp:nvSpPr>
        <dsp:cNvPr id="0" name=""/>
        <dsp:cNvSpPr/>
      </dsp:nvSpPr>
      <dsp:spPr>
        <a:xfrm>
          <a:off x="3270764" y="1123778"/>
          <a:ext cx="420815" cy="1202789"/>
        </a:xfrm>
        <a:custGeom>
          <a:avLst/>
          <a:gdLst/>
          <a:ahLst/>
          <a:cxnLst/>
          <a:rect l="0" t="0" r="0" b="0"/>
          <a:pathLst>
            <a:path>
              <a:moveTo>
                <a:pt x="0" y="1202789"/>
              </a:moveTo>
              <a:lnTo>
                <a:pt x="210407" y="1202789"/>
              </a:lnTo>
              <a:lnTo>
                <a:pt x="210407" y="0"/>
              </a:lnTo>
              <a:lnTo>
                <a:pt x="420815" y="0"/>
              </a:lnTo>
            </a:path>
          </a:pathLst>
        </a:custGeom>
        <a:noFill/>
        <a:ln w="190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3449315" y="1693316"/>
        <a:ext cx="63713" cy="63713"/>
      </dsp:txXfrm>
    </dsp:sp>
    <dsp:sp modelId="{620B4DAB-6DCC-4EAA-B8B0-837ACB279156}">
      <dsp:nvSpPr>
        <dsp:cNvPr id="0" name=""/>
        <dsp:cNvSpPr/>
      </dsp:nvSpPr>
      <dsp:spPr>
        <a:xfrm>
          <a:off x="3270764" y="321919"/>
          <a:ext cx="420815" cy="2004648"/>
        </a:xfrm>
        <a:custGeom>
          <a:avLst/>
          <a:gdLst/>
          <a:ahLst/>
          <a:cxnLst/>
          <a:rect l="0" t="0" r="0" b="0"/>
          <a:pathLst>
            <a:path>
              <a:moveTo>
                <a:pt x="0" y="2004648"/>
              </a:moveTo>
              <a:lnTo>
                <a:pt x="210407" y="2004648"/>
              </a:lnTo>
              <a:lnTo>
                <a:pt x="210407" y="0"/>
              </a:lnTo>
              <a:lnTo>
                <a:pt x="420815" y="0"/>
              </a:lnTo>
            </a:path>
          </a:pathLst>
        </a:custGeom>
        <a:noFill/>
        <a:ln w="190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700" kern="1200"/>
        </a:p>
      </dsp:txBody>
      <dsp:txXfrm>
        <a:off x="3429963" y="1273035"/>
        <a:ext cx="102417" cy="102417"/>
      </dsp:txXfrm>
    </dsp:sp>
    <dsp:sp modelId="{7903E7EF-2B5E-4D52-83D5-5F6EB4CDF79F}">
      <dsp:nvSpPr>
        <dsp:cNvPr id="0" name=""/>
        <dsp:cNvSpPr/>
      </dsp:nvSpPr>
      <dsp:spPr>
        <a:xfrm rot="16200000">
          <a:off x="1261895" y="2005824"/>
          <a:ext cx="3376250" cy="64148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lvl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4400" kern="1200" dirty="0" smtClean="0"/>
            <a:t>Фактори</a:t>
          </a:r>
          <a:endParaRPr lang="ru-RU" sz="4400" kern="1200" dirty="0"/>
        </a:p>
      </dsp:txBody>
      <dsp:txXfrm>
        <a:off x="1261895" y="2005824"/>
        <a:ext cx="3376250" cy="641487"/>
      </dsp:txXfrm>
    </dsp:sp>
    <dsp:sp modelId="{F4495ADA-DCA6-44AC-BAB9-B81C037096A8}">
      <dsp:nvSpPr>
        <dsp:cNvPr id="0" name=""/>
        <dsp:cNvSpPr/>
      </dsp:nvSpPr>
      <dsp:spPr>
        <a:xfrm>
          <a:off x="3691580" y="1175"/>
          <a:ext cx="2104079" cy="64148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kern="1200" dirty="0" smtClean="0"/>
            <a:t>Ударна хвиля</a:t>
          </a:r>
          <a:endParaRPr lang="ru-RU" sz="2000" kern="1200" dirty="0"/>
        </a:p>
      </dsp:txBody>
      <dsp:txXfrm>
        <a:off x="3691580" y="1175"/>
        <a:ext cx="2104079" cy="641487"/>
      </dsp:txXfrm>
    </dsp:sp>
    <dsp:sp modelId="{3E0D1FF3-552B-41BA-9625-94CFF553F9A8}">
      <dsp:nvSpPr>
        <dsp:cNvPr id="0" name=""/>
        <dsp:cNvSpPr/>
      </dsp:nvSpPr>
      <dsp:spPr>
        <a:xfrm>
          <a:off x="3691580" y="803035"/>
          <a:ext cx="2104079" cy="64148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kern="1200" dirty="0" smtClean="0"/>
            <a:t>Світлове випромінювання</a:t>
          </a:r>
          <a:endParaRPr lang="ru-RU" sz="2000" kern="1200" dirty="0"/>
        </a:p>
      </dsp:txBody>
      <dsp:txXfrm>
        <a:off x="3691580" y="803035"/>
        <a:ext cx="2104079" cy="641487"/>
      </dsp:txXfrm>
    </dsp:sp>
    <dsp:sp modelId="{AA2A3770-C5C6-4434-97CD-D0D190DFF3DE}">
      <dsp:nvSpPr>
        <dsp:cNvPr id="0" name=""/>
        <dsp:cNvSpPr/>
      </dsp:nvSpPr>
      <dsp:spPr>
        <a:xfrm>
          <a:off x="3691580" y="1604894"/>
          <a:ext cx="2104079" cy="64148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kern="1200" dirty="0" smtClean="0"/>
            <a:t>Проникаюча радіація</a:t>
          </a:r>
          <a:endParaRPr lang="ru-RU" sz="2000" kern="1200" dirty="0"/>
        </a:p>
      </dsp:txBody>
      <dsp:txXfrm>
        <a:off x="3691580" y="1604894"/>
        <a:ext cx="2104079" cy="641487"/>
      </dsp:txXfrm>
    </dsp:sp>
    <dsp:sp modelId="{D5F5A9FF-98E3-4B46-8449-B5FBA7FA884E}">
      <dsp:nvSpPr>
        <dsp:cNvPr id="0" name=""/>
        <dsp:cNvSpPr/>
      </dsp:nvSpPr>
      <dsp:spPr>
        <a:xfrm>
          <a:off x="3691580" y="2406753"/>
          <a:ext cx="2104079" cy="64148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kern="1200" dirty="0" smtClean="0"/>
            <a:t>Радіоактивне зараження</a:t>
          </a:r>
          <a:endParaRPr lang="ru-RU" sz="2000" kern="1200" dirty="0"/>
        </a:p>
      </dsp:txBody>
      <dsp:txXfrm>
        <a:off x="3691580" y="2406753"/>
        <a:ext cx="2104079" cy="641487"/>
      </dsp:txXfrm>
    </dsp:sp>
    <dsp:sp modelId="{018825E2-E156-4251-9A3C-E398BE8A721D}">
      <dsp:nvSpPr>
        <dsp:cNvPr id="0" name=""/>
        <dsp:cNvSpPr/>
      </dsp:nvSpPr>
      <dsp:spPr>
        <a:xfrm>
          <a:off x="3691580" y="3208613"/>
          <a:ext cx="2104079" cy="64148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kern="1200" dirty="0" smtClean="0"/>
            <a:t>Електромагнітний імпульс</a:t>
          </a:r>
          <a:endParaRPr lang="ru-RU" sz="2000" kern="1200" dirty="0"/>
        </a:p>
      </dsp:txBody>
      <dsp:txXfrm>
        <a:off x="3691580" y="3208613"/>
        <a:ext cx="2104079" cy="641487"/>
      </dsp:txXfrm>
    </dsp:sp>
    <dsp:sp modelId="{201DA14C-1D0F-4594-A85B-20AE24A85591}">
      <dsp:nvSpPr>
        <dsp:cNvPr id="0" name=""/>
        <dsp:cNvSpPr/>
      </dsp:nvSpPr>
      <dsp:spPr>
        <a:xfrm>
          <a:off x="3691580" y="4010472"/>
          <a:ext cx="2104079" cy="64148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kern="1200" dirty="0" smtClean="0"/>
            <a:t>Рентгенівське випромінювання</a:t>
          </a:r>
          <a:endParaRPr lang="ru-RU" sz="2000" kern="1200" dirty="0"/>
        </a:p>
      </dsp:txBody>
      <dsp:txXfrm>
        <a:off x="3691580" y="4010472"/>
        <a:ext cx="2104079" cy="64148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HorizontalMultiLevelHierarchy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  <dgm:param type="connRout" val="bend"/>
                      </dgm:alg>
                    </dgm:if>
                    <dgm:else name="Name18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  <dgm:param type="connRout" val="bend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overOverlay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E86C521-C3EA-44C9-A639-67CBC2FB2A56}" type="datetimeFigureOut">
              <a:rPr lang="ru-RU" smtClean="0"/>
              <a:t>22.04.2014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37A3F184-AE53-4390-AA3F-E96BB2E9E1A7}" type="slidenum">
              <a:rPr lang="ru-RU" smtClean="0"/>
              <a:t>‹#›</a:t>
            </a:fld>
            <a:endParaRPr lang="ru-RU"/>
          </a:p>
        </p:txBody>
      </p:sp>
      <p:grpSp>
        <p:nvGrpSpPr>
          <p:cNvPr id="8" name="Group 7"/>
          <p:cNvGrpSpPr/>
          <p:nvPr/>
        </p:nvGrpSpPr>
        <p:grpSpPr>
          <a:xfrm>
            <a:off x="1194101" y="2887530"/>
            <a:ext cx="6779110" cy="923330"/>
            <a:chOff x="1172584" y="1381459"/>
            <a:chExt cx="6779110" cy="923330"/>
          </a:xfrm>
          <a:effectLst>
            <a:outerShdw blurRad="38100" dist="12700" dir="16200000" rotWithShape="0">
              <a:prstClr val="black">
                <a:alpha val="30000"/>
              </a:prstClr>
            </a:outerShdw>
          </a:effectLst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ln w="3175">
                    <a:solidFill>
                      <a:schemeClr val="tx2">
                        <a:alpha val="60000"/>
                      </a:schemeClr>
                    </a:solidFill>
                  </a:ln>
                  <a:solidFill>
                    <a:schemeClr val="tx2">
                      <a:lumMod val="90000"/>
                    </a:schemeClr>
                  </a:solidFill>
                  <a:effectLst>
                    <a:outerShdw blurRad="34925" dist="12700" dir="14400000" algn="ctr" rotWithShape="0">
                      <a:srgbClr val="000000">
                        <a:alpha val="21000"/>
                      </a:srgbClr>
                    </a:outerShdw>
                  </a:effectLst>
                  <a:latin typeface="Wingdings" pitchFamily="2" charset="2"/>
                </a:rPr>
                <a:t></a:t>
              </a:r>
              <a:endParaRPr lang="en-US" sz="5400" dirty="0">
                <a:ln w="3175">
                  <a:solidFill>
                    <a:schemeClr val="tx2">
                      <a:alpha val="60000"/>
                    </a:schemeClr>
                  </a:solidFill>
                </a:ln>
                <a:solidFill>
                  <a:schemeClr val="tx2">
                    <a:lumMod val="90000"/>
                  </a:schemeClr>
                </a:solidFill>
                <a:effectLst>
                  <a:outerShdw blurRad="34925" dist="12700" dir="14400000" algn="ctr" rotWithShape="0">
                    <a:srgbClr val="000000">
                      <a:alpha val="21000"/>
                    </a:srgbClr>
                  </a:outerShdw>
                </a:effectLst>
                <a:latin typeface="Wingdings" pitchFamily="2" charset="2"/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293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83341" y="1387737"/>
            <a:ext cx="6777318" cy="1731982"/>
          </a:xfrm>
        </p:spPr>
        <p:txBody>
          <a:bodyPr anchor="b"/>
          <a:lstStyle>
            <a:lvl1pPr>
              <a:defRPr>
                <a:ln w="3175">
                  <a:solidFill>
                    <a:schemeClr val="tx1">
                      <a:alpha val="65000"/>
                    </a:schemeClr>
                  </a:solidFill>
                </a:ln>
                <a:solidFill>
                  <a:schemeClr val="tx1"/>
                </a:solidFill>
                <a:effectLst>
                  <a:outerShdw blurRad="25400" dist="12700" dir="14220000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767862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  <a:effectLst>
                  <a:outerShdw blurRad="34925" dist="12700" dir="14400000" rotWithShape="0">
                    <a:prstClr val="black">
                      <a:alpha val="21000"/>
                    </a:prstClr>
                  </a:outerShdw>
                </a:effectLst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86C521-C3EA-44C9-A639-67CBC2FB2A56}" type="datetimeFigureOut">
              <a:rPr lang="ru-RU" smtClean="0"/>
              <a:t>22.04.2014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A3F184-AE53-4390-AA3F-E96BB2E9E1A7}" type="slidenum">
              <a:rPr lang="ru-RU" smtClean="0"/>
              <a:t>‹#›</a:t>
            </a:fld>
            <a:endParaRPr lang="ru-RU"/>
          </a:p>
        </p:txBody>
      </p:sp>
      <p:grpSp>
        <p:nvGrpSpPr>
          <p:cNvPr id="11" name="Group 10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5" name="TextBox 14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6" name="Straight Connector 15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66560" y="559398"/>
            <a:ext cx="1678193" cy="556676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8488" y="849854"/>
            <a:ext cx="5507917" cy="502382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86C521-C3EA-44C9-A639-67CBC2FB2A56}" type="datetimeFigureOut">
              <a:rPr lang="ru-RU" smtClean="0"/>
              <a:t>22.04.2014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A3F184-AE53-4390-AA3F-E96BB2E9E1A7}" type="slidenum">
              <a:rPr lang="ru-RU" smtClean="0"/>
              <a:t>‹#›</a:t>
            </a:fld>
            <a:endParaRPr lang="ru-RU"/>
          </a:p>
        </p:txBody>
      </p:sp>
      <p:grpSp>
        <p:nvGrpSpPr>
          <p:cNvPr id="11" name="Group 10"/>
          <p:cNvGrpSpPr/>
          <p:nvPr/>
        </p:nvGrpSpPr>
        <p:grpSpPr>
          <a:xfrm rot="5400000">
            <a:off x="3909050" y="2880823"/>
            <a:ext cx="5480154" cy="923330"/>
            <a:chOff x="1815339" y="1381459"/>
            <a:chExt cx="5480154" cy="923330"/>
          </a:xfrm>
        </p:grpSpPr>
        <p:sp>
          <p:nvSpPr>
            <p:cNvPr id="12" name="TextBox 11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3" name="Straight Connector 12"/>
            <p:cNvCxnSpPr/>
            <p:nvPr/>
          </p:nvCxnSpPr>
          <p:spPr>
            <a:xfrm flipH="1" flipV="1">
              <a:off x="1815339" y="1924709"/>
              <a:ext cx="2468880" cy="2505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10800000">
              <a:off x="4826613" y="1927417"/>
              <a:ext cx="2468880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86C521-C3EA-44C9-A639-67CBC2FB2A56}" type="datetimeFigureOut">
              <a:rPr lang="ru-RU" smtClean="0"/>
              <a:t>22.04.2014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A3F184-AE53-4390-AA3F-E96BB2E9E1A7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grpSp>
        <p:nvGrpSpPr>
          <p:cNvPr id="12" name="Group 11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3" name="TextBox 12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4" name="Straight Connector 13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CoverOverlay.png"/>
          <p:cNvPicPr>
            <a:picLocks noChangeAspect="1"/>
          </p:cNvPicPr>
          <p:nvPr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7" name="Group 7"/>
          <p:cNvGrpSpPr/>
          <p:nvPr/>
        </p:nvGrpSpPr>
        <p:grpSpPr>
          <a:xfrm>
            <a:off x="1172584" y="2887579"/>
            <a:ext cx="6779110" cy="923330"/>
            <a:chOff x="1172584" y="1381459"/>
            <a:chExt cx="6779110" cy="923330"/>
          </a:xfrm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7412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40" y="1204857"/>
            <a:ext cx="7754713" cy="1910716"/>
          </a:xfrm>
        </p:spPr>
        <p:txBody>
          <a:bodyPr anchor="b"/>
          <a:lstStyle>
            <a:lvl1pPr algn="ctr">
              <a:defRPr sz="5400" b="0" cap="none" baseline="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248" y="3767316"/>
            <a:ext cx="7734747" cy="15001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86C521-C3EA-44C9-A639-67CBC2FB2A56}" type="datetimeFigureOut">
              <a:rPr lang="ru-RU" smtClean="0"/>
              <a:t>22.04.2014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A3F184-AE53-4390-AA3F-E96BB2E9E1A7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86C521-C3EA-44C9-A639-67CBC2FB2A56}" type="datetimeFigureOut">
              <a:rPr lang="ru-RU" smtClean="0"/>
              <a:t>22.04.2014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A3F184-AE53-4390-AA3F-E96BB2E9E1A7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grpSp>
        <p:nvGrpSpPr>
          <p:cNvPr id="13" name="Group 12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85800" y="2240280"/>
            <a:ext cx="3803904" cy="387705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4"/>
          </p:nvPr>
        </p:nvSpPr>
        <p:spPr>
          <a:xfrm>
            <a:off x="4645151" y="2240280"/>
            <a:ext cx="3803904" cy="387705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51560" y="2240280"/>
            <a:ext cx="3442446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8488" y="2947595"/>
            <a:ext cx="3803904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02306" y="2240280"/>
            <a:ext cx="3447288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944368"/>
            <a:ext cx="3799728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86C521-C3EA-44C9-A639-67CBC2FB2A56}" type="datetimeFigureOut">
              <a:rPr lang="ru-RU" smtClean="0"/>
              <a:t>22.04.2014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A3F184-AE53-4390-AA3F-E96BB2E9E1A7}" type="slidenum">
              <a:rPr lang="ru-RU" smtClean="0"/>
              <a:t>‹#›</a:t>
            </a:fld>
            <a:endParaRPr lang="ru-RU"/>
          </a:p>
        </p:txBody>
      </p:sp>
      <p:grpSp>
        <p:nvGrpSpPr>
          <p:cNvPr id="14" name="Group 13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6" name="TextBox 15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7" name="Straight Connector 16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86C521-C3EA-44C9-A639-67CBC2FB2A56}" type="datetimeFigureOut">
              <a:rPr lang="ru-RU" smtClean="0"/>
              <a:t>22.04.2014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A3F184-AE53-4390-AA3F-E96BB2E9E1A7}" type="slidenum">
              <a:rPr lang="ru-RU" smtClean="0"/>
              <a:t>‹#›</a:t>
            </a:fld>
            <a:endParaRPr lang="ru-RU"/>
          </a:p>
        </p:txBody>
      </p:sp>
      <p:grpSp>
        <p:nvGrpSpPr>
          <p:cNvPr id="10" name="Group 9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86C521-C3EA-44C9-A639-67CBC2FB2A56}" type="datetimeFigureOut">
              <a:rPr lang="ru-RU" smtClean="0"/>
              <a:t>22.04.2014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A3F184-AE53-4390-AA3F-E96BB2E9E1A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4579" y="1678195"/>
            <a:ext cx="3422483" cy="1886921"/>
          </a:xfrm>
        </p:spPr>
        <p:txBody>
          <a:bodyPr anchor="b"/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2001" y="559398"/>
            <a:ext cx="4116667" cy="5566765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34579" y="3603812"/>
            <a:ext cx="3411725" cy="2517289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86C521-C3EA-44C9-A639-67CBC2FB2A56}" type="datetimeFigureOut">
              <a:rPr lang="ru-RU" smtClean="0"/>
              <a:t>22.04.2014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A3F184-AE53-4390-AA3F-E96BB2E9E1A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731" y="4668818"/>
            <a:ext cx="7767021" cy="644729"/>
          </a:xfrm>
        </p:spPr>
        <p:txBody>
          <a:bodyPr anchor="b"/>
          <a:lstStyle>
            <a:lvl1pPr algn="ctr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240000">
            <a:off x="2183792" y="666965"/>
            <a:ext cx="4772156" cy="3598016"/>
          </a:xfr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24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8489" y="5324306"/>
            <a:ext cx="7756264" cy="804862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86C521-C3EA-44C9-A639-67CBC2FB2A56}" type="datetimeFigureOut">
              <a:rPr lang="ru-RU" smtClean="0"/>
              <a:t>22.04.2014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A3F184-AE53-4390-AA3F-E96BB2E9E1A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83000">
                <a:schemeClr val="bg1">
                  <a:alpha val="11000"/>
                </a:schemeClr>
              </a:gs>
              <a:gs pos="100000">
                <a:schemeClr val="bg2">
                  <a:lumMod val="75000"/>
                  <a:alpha val="23000"/>
                </a:schemeClr>
              </a:gs>
            </a:gsLst>
            <a:path path="rect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8490" y="570156"/>
            <a:ext cx="7756263" cy="1054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247" y="2248347"/>
            <a:ext cx="7745505" cy="38778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60378" y="616144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8E86C521-C3EA-44C9-A639-67CBC2FB2A56}" type="datetimeFigureOut">
              <a:rPr lang="ru-RU" smtClean="0"/>
              <a:t>22.04.2014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16144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639264" y="616144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37A3F184-AE53-4390-AA3F-E96BB2E9E1A7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540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6576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77724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"/>
        <a:defRPr sz="22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114300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0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1508760" indent="-32004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828800" indent="-32004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214884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46888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78892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7" Type="http://schemas.openxmlformats.org/officeDocument/2006/relationships/image" Target="../media/image14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jpeg"/><Relationship Id="rId5" Type="http://schemas.openxmlformats.org/officeDocument/2006/relationships/image" Target="../media/image12.png"/><Relationship Id="rId4" Type="http://schemas.openxmlformats.org/officeDocument/2006/relationships/image" Target="../media/image1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7" Type="http://schemas.openxmlformats.org/officeDocument/2006/relationships/image" Target="../media/image20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uk-UA" dirty="0" smtClean="0"/>
              <a:t>Атомна бомба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uk-UA" dirty="0" err="1" smtClean="0"/>
              <a:t>Мельніков</a:t>
            </a:r>
            <a:r>
              <a:rPr lang="uk-UA" dirty="0" smtClean="0"/>
              <a:t> Віктор</a:t>
            </a:r>
          </a:p>
          <a:p>
            <a:r>
              <a:rPr lang="uk-UA" dirty="0" err="1" smtClean="0"/>
              <a:t>Новицький</a:t>
            </a:r>
            <a:r>
              <a:rPr lang="uk-UA" dirty="0" smtClean="0"/>
              <a:t> Олександр</a:t>
            </a:r>
          </a:p>
          <a:p>
            <a:r>
              <a:rPr lang="uk-UA" dirty="0" smtClean="0"/>
              <a:t>11математичний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310583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9" name="Picture 7" descr="D:\Козлов.С.Н\Полезные материалы\взрыв1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828800"/>
            <a:ext cx="2514600" cy="164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0" name="Picture 8" descr="D:\Козлов.С.Н\Полезные материалы\взгыв 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4143375"/>
            <a:ext cx="2438400" cy="1835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1" name="Picture 9" descr="D:\Козлов.С.Н\Полезные материалы\взрыв 8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46525" y="1828800"/>
            <a:ext cx="1398588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2" name="Picture 10" descr="D:\Козлов.С.Н\Полезные материалы\взрыв 9.gif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2227" y="4114800"/>
            <a:ext cx="2514600" cy="1895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4" name="Picture 12" descr="D:\Козлов.С.Н\Полезные материалы\воздушный взрыв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0" y="1828800"/>
            <a:ext cx="2438400" cy="168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5" name="Picture 13" descr="D:\Козлов.С.Н\Полезные материалы\взрыв 10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0" y="4114800"/>
            <a:ext cx="2324100" cy="174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 Box 14"/>
          <p:cNvSpPr txBox="1">
            <a:spLocks noChangeArrowheads="1"/>
          </p:cNvSpPr>
          <p:nvPr/>
        </p:nvSpPr>
        <p:spPr bwMode="auto">
          <a:xfrm>
            <a:off x="381000" y="3581400"/>
            <a:ext cx="2362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altLang="ru-RU" b="1" i="1" dirty="0" err="1" smtClean="0">
                <a:solidFill>
                  <a:srgbClr val="A50021"/>
                </a:solidFill>
              </a:rPr>
              <a:t>Наземний</a:t>
            </a:r>
            <a:endParaRPr lang="ru-RU" altLang="ru-RU" b="1" i="1" dirty="0">
              <a:solidFill>
                <a:srgbClr val="A50021"/>
              </a:solidFill>
            </a:endParaRPr>
          </a:p>
        </p:txBody>
      </p:sp>
      <p:sp>
        <p:nvSpPr>
          <p:cNvPr id="3" name="Text Box 15"/>
          <p:cNvSpPr txBox="1">
            <a:spLocks noChangeArrowheads="1"/>
          </p:cNvSpPr>
          <p:nvPr/>
        </p:nvSpPr>
        <p:spPr bwMode="auto">
          <a:xfrm>
            <a:off x="381000" y="6172200"/>
            <a:ext cx="2362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altLang="ru-RU" b="1" i="1" dirty="0" err="1" smtClean="0">
                <a:solidFill>
                  <a:srgbClr val="A50021"/>
                </a:solidFill>
              </a:rPr>
              <a:t>Підземний</a:t>
            </a:r>
            <a:endParaRPr lang="ru-RU" altLang="ru-RU" b="1" i="1" dirty="0">
              <a:solidFill>
                <a:srgbClr val="A50021"/>
              </a:solidFill>
            </a:endParaRPr>
          </a:p>
        </p:txBody>
      </p:sp>
      <p:sp>
        <p:nvSpPr>
          <p:cNvPr id="8203" name="Text Box 16"/>
          <p:cNvSpPr txBox="1">
            <a:spLocks noChangeArrowheads="1"/>
          </p:cNvSpPr>
          <p:nvPr/>
        </p:nvSpPr>
        <p:spPr bwMode="auto">
          <a:xfrm>
            <a:off x="3505200" y="3657600"/>
            <a:ext cx="2362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altLang="ru-RU" b="1" i="1" dirty="0" err="1" smtClean="0">
                <a:solidFill>
                  <a:srgbClr val="A50021"/>
                </a:solidFill>
              </a:rPr>
              <a:t>Надводний</a:t>
            </a:r>
            <a:endParaRPr lang="ru-RU" altLang="ru-RU" b="1" i="1" dirty="0">
              <a:solidFill>
                <a:srgbClr val="A50021"/>
              </a:solidFill>
            </a:endParaRPr>
          </a:p>
        </p:txBody>
      </p:sp>
      <p:sp>
        <p:nvSpPr>
          <p:cNvPr id="4" name="Text Box 17"/>
          <p:cNvSpPr txBox="1">
            <a:spLocks noChangeArrowheads="1"/>
          </p:cNvSpPr>
          <p:nvPr/>
        </p:nvSpPr>
        <p:spPr bwMode="auto">
          <a:xfrm>
            <a:off x="3505200" y="6172200"/>
            <a:ext cx="2667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altLang="ru-RU" b="1" i="1" dirty="0" err="1" smtClean="0">
                <a:solidFill>
                  <a:srgbClr val="A50021"/>
                </a:solidFill>
              </a:rPr>
              <a:t>Підводний</a:t>
            </a:r>
            <a:endParaRPr lang="ru-RU" altLang="ru-RU" b="1" i="1" dirty="0">
              <a:solidFill>
                <a:srgbClr val="A50021"/>
              </a:solidFill>
            </a:endParaRPr>
          </a:p>
        </p:txBody>
      </p:sp>
      <p:sp>
        <p:nvSpPr>
          <p:cNvPr id="5" name="Text Box 18"/>
          <p:cNvSpPr txBox="1">
            <a:spLocks noChangeArrowheads="1"/>
          </p:cNvSpPr>
          <p:nvPr/>
        </p:nvSpPr>
        <p:spPr bwMode="auto">
          <a:xfrm>
            <a:off x="6553200" y="3657600"/>
            <a:ext cx="2286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altLang="ru-RU" b="1" i="1" dirty="0" err="1" smtClean="0">
                <a:solidFill>
                  <a:srgbClr val="A50021"/>
                </a:solidFill>
              </a:rPr>
              <a:t>Повітряний</a:t>
            </a:r>
            <a:endParaRPr lang="ru-RU" altLang="ru-RU" b="1" i="1" dirty="0">
              <a:solidFill>
                <a:srgbClr val="A50021"/>
              </a:solidFill>
            </a:endParaRPr>
          </a:p>
        </p:txBody>
      </p:sp>
      <p:sp>
        <p:nvSpPr>
          <p:cNvPr id="8206" name="Text Box 19"/>
          <p:cNvSpPr txBox="1">
            <a:spLocks noChangeArrowheads="1"/>
          </p:cNvSpPr>
          <p:nvPr/>
        </p:nvSpPr>
        <p:spPr bwMode="auto">
          <a:xfrm>
            <a:off x="6477000" y="6172200"/>
            <a:ext cx="2667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altLang="ru-RU" b="1" i="1" dirty="0" err="1" smtClean="0">
                <a:solidFill>
                  <a:srgbClr val="A50021"/>
                </a:solidFill>
              </a:rPr>
              <a:t>Висотний</a:t>
            </a:r>
            <a:endParaRPr lang="ru-RU" altLang="ru-RU" b="1" i="1" dirty="0">
              <a:solidFill>
                <a:srgbClr val="A5002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043608" y="620688"/>
            <a:ext cx="676689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800" dirty="0" smtClean="0">
                <a:solidFill>
                  <a:schemeClr val="tx2">
                    <a:lumMod val="75000"/>
                  </a:schemeClr>
                </a:solidFill>
              </a:rPr>
              <a:t>Види вибухів</a:t>
            </a:r>
            <a:endParaRPr lang="ru-RU" sz="4800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545910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WordArt 4"/>
          <p:cNvSpPr>
            <a:spLocks noChangeArrowheads="1" noChangeShapeType="1" noTextEdit="1"/>
          </p:cNvSpPr>
          <p:nvPr/>
        </p:nvSpPr>
        <p:spPr bwMode="auto">
          <a:xfrm>
            <a:off x="611188" y="115888"/>
            <a:ext cx="5329237" cy="86518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legacyPerspectiveTopLeft"/>
              <a:lightRig rig="legacyNormal3" dir="r"/>
            </a:scene3d>
            <a:sp3d extrusionH="201600" prstMaterial="legacyMetal">
              <a:extrusionClr>
                <a:srgbClr val="FFFFFF"/>
              </a:extrusionClr>
            </a:sp3d>
          </a:bodyPr>
          <a:lstStyle/>
          <a:p>
            <a:pPr algn="ctr"/>
            <a:endParaRPr lang="ru-RU" sz="3600" b="1" kern="10" dirty="0">
              <a:ln w="9525">
                <a:round/>
                <a:headEnd/>
                <a:tailEnd/>
              </a:ln>
              <a:gradFill rotWithShape="1">
                <a:gsLst>
                  <a:gs pos="0">
                    <a:srgbClr val="CBCBCB"/>
                  </a:gs>
                  <a:gs pos="13000">
                    <a:srgbClr val="5F5F5F"/>
                  </a:gs>
                  <a:gs pos="21001">
                    <a:srgbClr val="5F5F5F"/>
                  </a:gs>
                  <a:gs pos="63000">
                    <a:srgbClr val="FFFFFF"/>
                  </a:gs>
                  <a:gs pos="67000">
                    <a:srgbClr val="B2B2B2"/>
                  </a:gs>
                  <a:gs pos="69000">
                    <a:srgbClr val="292929"/>
                  </a:gs>
                  <a:gs pos="82001">
                    <a:srgbClr val="777777"/>
                  </a:gs>
                  <a:gs pos="100000">
                    <a:srgbClr val="EAEAEA"/>
                  </a:gs>
                </a:gsLst>
                <a:lin ang="5400000" scaled="1"/>
              </a:gradFill>
              <a:latin typeface="Times New Roman"/>
              <a:cs typeface="Times New Roman"/>
            </a:endParaRPr>
          </a:p>
        </p:txBody>
      </p:sp>
      <p:pic>
        <p:nvPicPr>
          <p:cNvPr id="28675" name="Picture 5" descr="11-1"/>
          <p:cNvPicPr>
            <a:picLocks noChangeAspect="1" noChangeArrowheads="1"/>
          </p:cNvPicPr>
          <p:nvPr/>
        </p:nvPicPr>
        <p:blipFill>
          <a:blip r:embed="rId2">
            <a:lum contrast="36000"/>
          </a:blip>
          <a:srcRect/>
          <a:stretch>
            <a:fillRect/>
          </a:stretch>
        </p:blipFill>
        <p:spPr bwMode="auto">
          <a:xfrm>
            <a:off x="242349" y="1902619"/>
            <a:ext cx="1792288" cy="2592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6" name="Picture 6" descr="11-3"/>
          <p:cNvPicPr>
            <a:picLocks noChangeAspect="1" noChangeArrowheads="1"/>
          </p:cNvPicPr>
          <p:nvPr/>
        </p:nvPicPr>
        <p:blipFill>
          <a:blip r:embed="rId3">
            <a:lum contrast="18000"/>
          </a:blip>
          <a:srcRect/>
          <a:stretch>
            <a:fillRect/>
          </a:stretch>
        </p:blipFill>
        <p:spPr bwMode="auto">
          <a:xfrm>
            <a:off x="2507588" y="981075"/>
            <a:ext cx="2527300" cy="2022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7" name="Picture 7" descr="11-2"/>
          <p:cNvPicPr>
            <a:picLocks noChangeAspect="1" noChangeArrowheads="1"/>
          </p:cNvPicPr>
          <p:nvPr/>
        </p:nvPicPr>
        <p:blipFill>
          <a:blip r:embed="rId4">
            <a:lum contrast="18000"/>
          </a:blip>
          <a:srcRect/>
          <a:stretch>
            <a:fillRect/>
          </a:stretch>
        </p:blipFill>
        <p:spPr bwMode="auto">
          <a:xfrm>
            <a:off x="5435601" y="1014412"/>
            <a:ext cx="3024187" cy="1989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8" name="Picture 9" descr="11_1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796799" y="3198812"/>
            <a:ext cx="2661401" cy="15867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9" name="Picture 10" descr="15-2"/>
          <p:cNvPicPr>
            <a:picLocks noChangeAspect="1" noChangeArrowheads="1"/>
          </p:cNvPicPr>
          <p:nvPr/>
        </p:nvPicPr>
        <p:blipFill>
          <a:blip r:embed="rId6">
            <a:lum contrast="24000"/>
          </a:blip>
          <a:srcRect/>
          <a:stretch>
            <a:fillRect/>
          </a:stretch>
        </p:blipFill>
        <p:spPr bwMode="auto">
          <a:xfrm>
            <a:off x="245460" y="4797425"/>
            <a:ext cx="2836863" cy="1928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80" name="Picture 11" descr="17-2"/>
          <p:cNvPicPr>
            <a:picLocks noChangeAspect="1" noChangeArrowheads="1"/>
          </p:cNvPicPr>
          <p:nvPr/>
        </p:nvPicPr>
        <p:blipFill>
          <a:blip r:embed="rId7">
            <a:lum contrast="24000"/>
          </a:blip>
          <a:srcRect/>
          <a:stretch>
            <a:fillRect/>
          </a:stretch>
        </p:blipFill>
        <p:spPr bwMode="auto">
          <a:xfrm>
            <a:off x="3276600" y="4797425"/>
            <a:ext cx="3600450" cy="188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20924" y="236946"/>
            <a:ext cx="8462714" cy="754090"/>
          </a:xfrm>
        </p:spPr>
        <p:txBody>
          <a:bodyPr/>
          <a:lstStyle/>
          <a:p>
            <a:r>
              <a:rPr lang="uk-UA" dirty="0" smtClean="0"/>
              <a:t>Способи </a:t>
            </a:r>
            <a:r>
              <a:rPr lang="uk-UA" dirty="0" err="1" smtClean="0"/>
              <a:t>доставлення</a:t>
            </a:r>
            <a:r>
              <a:rPr lang="uk-UA" dirty="0" smtClean="0"/>
              <a:t> ЯЗ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7365467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56489788"/>
              </p:ext>
            </p:extLst>
          </p:nvPr>
        </p:nvGraphicFramePr>
        <p:xfrm>
          <a:off x="179512" y="2204864"/>
          <a:ext cx="8424936" cy="46531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Фактори ураження ядерної бомби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443497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4252048" y="2204864"/>
            <a:ext cx="4712440" cy="4320479"/>
          </a:xfrm>
        </p:spPr>
        <p:txBody>
          <a:bodyPr>
            <a:normAutofit/>
          </a:bodyPr>
          <a:lstStyle/>
          <a:p>
            <a:r>
              <a:rPr lang="ru-RU" dirty="0"/>
              <a:t>(</a:t>
            </a:r>
            <a:r>
              <a:rPr lang="ru-RU" dirty="0" err="1"/>
              <a:t>Повітряна</a:t>
            </a:r>
            <a:r>
              <a:rPr lang="ru-RU" dirty="0"/>
              <a:t>) </a:t>
            </a:r>
            <a:r>
              <a:rPr lang="ru-RU" dirty="0" err="1"/>
              <a:t>ударна</a:t>
            </a:r>
            <a:r>
              <a:rPr lang="ru-RU" dirty="0"/>
              <a:t> </a:t>
            </a:r>
            <a:r>
              <a:rPr lang="ru-RU" dirty="0" err="1"/>
              <a:t>хвиля</a:t>
            </a:r>
            <a:r>
              <a:rPr lang="ru-RU" dirty="0"/>
              <a:t> - область сильного </a:t>
            </a:r>
            <a:r>
              <a:rPr lang="ru-RU" dirty="0" err="1"/>
              <a:t>тиску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розповсюджується</a:t>
            </a:r>
            <a:r>
              <a:rPr lang="ru-RU" dirty="0"/>
              <a:t> </a:t>
            </a:r>
            <a:r>
              <a:rPr lang="ru-RU" dirty="0" err="1"/>
              <a:t>від</a:t>
            </a:r>
            <a:r>
              <a:rPr lang="ru-RU" dirty="0"/>
              <a:t> </a:t>
            </a:r>
            <a:r>
              <a:rPr lang="ru-RU" dirty="0" err="1"/>
              <a:t>епіцентру</a:t>
            </a:r>
            <a:r>
              <a:rPr lang="ru-RU" dirty="0"/>
              <a:t> </a:t>
            </a:r>
            <a:r>
              <a:rPr lang="ru-RU" dirty="0" err="1"/>
              <a:t>вибуху</a:t>
            </a:r>
            <a:r>
              <a:rPr lang="ru-RU" dirty="0"/>
              <a:t> - </a:t>
            </a:r>
            <a:r>
              <a:rPr lang="ru-RU" dirty="0" err="1"/>
              <a:t>найпотужніший</a:t>
            </a:r>
            <a:r>
              <a:rPr lang="ru-RU" dirty="0"/>
              <a:t> </a:t>
            </a:r>
            <a:r>
              <a:rPr lang="ru-RU" dirty="0" err="1" smtClean="0"/>
              <a:t>вражаючий</a:t>
            </a:r>
            <a:r>
              <a:rPr lang="ru-RU" dirty="0" smtClean="0"/>
              <a:t> </a:t>
            </a:r>
            <a:r>
              <a:rPr lang="ru-RU" dirty="0"/>
              <a:t>фактор. </a:t>
            </a:r>
            <a:r>
              <a:rPr lang="ru-RU" dirty="0" err="1"/>
              <a:t>викликає</a:t>
            </a:r>
            <a:r>
              <a:rPr lang="ru-RU" dirty="0"/>
              <a:t> </a:t>
            </a:r>
            <a:r>
              <a:rPr lang="ru-RU" dirty="0" err="1"/>
              <a:t>руйнування</a:t>
            </a:r>
            <a:r>
              <a:rPr lang="ru-RU" dirty="0"/>
              <a:t> </a:t>
            </a:r>
            <a:r>
              <a:rPr lang="ru-RU" dirty="0" smtClean="0"/>
              <a:t>на </a:t>
            </a:r>
            <a:r>
              <a:rPr lang="ru-RU" dirty="0"/>
              <a:t>великому </a:t>
            </a:r>
            <a:r>
              <a:rPr lang="ru-RU" dirty="0" err="1"/>
              <a:t>просторі</a:t>
            </a:r>
            <a:r>
              <a:rPr lang="ru-RU" dirty="0"/>
              <a:t>, </a:t>
            </a:r>
            <a:r>
              <a:rPr lang="ru-RU" dirty="0" err="1"/>
              <a:t>може</a:t>
            </a:r>
            <a:r>
              <a:rPr lang="ru-RU" dirty="0"/>
              <a:t> "</a:t>
            </a:r>
            <a:r>
              <a:rPr lang="ru-RU" dirty="0" err="1"/>
              <a:t>затікати</a:t>
            </a:r>
            <a:r>
              <a:rPr lang="ru-RU" dirty="0"/>
              <a:t>" </a:t>
            </a:r>
            <a:r>
              <a:rPr lang="ru-RU" dirty="0" smtClean="0"/>
              <a:t>в </a:t>
            </a:r>
            <a:r>
              <a:rPr lang="ru-RU" dirty="0" err="1"/>
              <a:t>підвальні</a:t>
            </a:r>
            <a:r>
              <a:rPr lang="ru-RU" dirty="0"/>
              <a:t> </a:t>
            </a:r>
            <a:r>
              <a:rPr lang="ru-RU" dirty="0" err="1"/>
              <a:t>приміщення</a:t>
            </a:r>
            <a:r>
              <a:rPr lang="ru-RU" dirty="0"/>
              <a:t>, </a:t>
            </a:r>
            <a:r>
              <a:rPr lang="ru-RU" dirty="0" err="1"/>
              <a:t>щілини</a:t>
            </a:r>
            <a:r>
              <a:rPr lang="ru-RU" dirty="0"/>
              <a:t> і т. д. </a:t>
            </a:r>
          </a:p>
          <a:p>
            <a:r>
              <a:rPr lang="ru-RU" dirty="0" err="1"/>
              <a:t>Захист</a:t>
            </a:r>
            <a:r>
              <a:rPr lang="ru-RU" dirty="0"/>
              <a:t>: </a:t>
            </a:r>
            <a:r>
              <a:rPr lang="ru-RU" dirty="0" err="1"/>
              <a:t>укриття</a:t>
            </a:r>
            <a:r>
              <a:rPr lang="ru-RU" dirty="0"/>
              <a:t>.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Ударна хвиля</a:t>
            </a:r>
            <a:endParaRPr lang="ru-RU" dirty="0"/>
          </a:p>
        </p:txBody>
      </p:sp>
      <p:pic>
        <p:nvPicPr>
          <p:cNvPr id="4" name="Picture 6" descr="afteratom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1520" y="2276872"/>
            <a:ext cx="4000528" cy="30428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11660584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4807507" y="2248347"/>
            <a:ext cx="4156981" cy="4349005"/>
          </a:xfrm>
        </p:spPr>
        <p:txBody>
          <a:bodyPr/>
          <a:lstStyle/>
          <a:p>
            <a:r>
              <a:rPr lang="uk-UA" dirty="0" smtClean="0"/>
              <a:t>Світлове випромінювання: триває кілька секунд і викликає сильні пожежі на місцевості та опіки у людей. </a:t>
            </a:r>
          </a:p>
          <a:p>
            <a:r>
              <a:rPr lang="uk-UA" dirty="0" smtClean="0"/>
              <a:t>Захист: будь-яка перешкода, що дає тінь.</a:t>
            </a:r>
            <a:endParaRPr lang="uk-UA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Світлове випромінювання</a:t>
            </a:r>
            <a:endParaRPr lang="ru-RU" dirty="0"/>
          </a:p>
        </p:txBody>
      </p:sp>
      <p:pic>
        <p:nvPicPr>
          <p:cNvPr id="4" name="Picture 6" descr="nucl15"/>
          <p:cNvPicPr>
            <a:picLocks noChangeAspect="1" noChangeArrowheads="1"/>
          </p:cNvPicPr>
          <p:nvPr/>
        </p:nvPicPr>
        <p:blipFill>
          <a:blip r:embed="rId2">
            <a:lum contrast="12000"/>
          </a:blip>
          <a:srcRect/>
          <a:stretch>
            <a:fillRect/>
          </a:stretch>
        </p:blipFill>
        <p:spPr bwMode="auto">
          <a:xfrm>
            <a:off x="539552" y="2348880"/>
            <a:ext cx="4267955" cy="31755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1828686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745159" y="2100500"/>
            <a:ext cx="7761185" cy="1252661"/>
          </a:xfrm>
        </p:spPr>
        <p:txBody>
          <a:bodyPr>
            <a:normAutofit fontScale="92500" lnSpcReduction="20000"/>
          </a:bodyPr>
          <a:lstStyle/>
          <a:p>
            <a:r>
              <a:rPr lang="uk-UA" dirty="0" smtClean="0"/>
              <a:t>Вражаюча дія проникаючої радіації характеризується величиною дози випромінювання, т. е. кількістю енергії радіоактивних випромінювань, поглиненої одиницею маси середовища, що опромінюється.</a:t>
            </a:r>
            <a:endParaRPr lang="uk-UA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Проникаюча радіація</a:t>
            </a:r>
            <a:endParaRPr lang="ru-RU" dirty="0"/>
          </a:p>
        </p:txBody>
      </p:sp>
      <p:pic>
        <p:nvPicPr>
          <p:cNvPr id="4" name="Рисунок 3" descr="х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7504" y="3353161"/>
            <a:ext cx="9036496" cy="35010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598746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699247" y="2248347"/>
            <a:ext cx="7745505" cy="1828725"/>
          </a:xfrm>
        </p:spPr>
        <p:txBody>
          <a:bodyPr/>
          <a:lstStyle/>
          <a:p>
            <a:r>
              <a:rPr lang="uk-UA" dirty="0" smtClean="0"/>
              <a:t>Радіоактивне зараження місцевості: виникає по сліду рухомого радіоактивної хмари при випаданні з нього опадів і продуктів вибуху у вигляді дрібних частинок. </a:t>
            </a:r>
          </a:p>
          <a:p>
            <a:r>
              <a:rPr lang="uk-UA" dirty="0" smtClean="0"/>
              <a:t>Захист: засоби індивідуального захисту (ЗІЗ).</a:t>
            </a:r>
            <a:endParaRPr lang="uk-UA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Радіоактивне зараження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9792" y="3830668"/>
            <a:ext cx="3744416" cy="2808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780479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699247" y="2248347"/>
            <a:ext cx="7745505" cy="1324669"/>
          </a:xfrm>
        </p:spPr>
        <p:txBody>
          <a:bodyPr/>
          <a:lstStyle/>
          <a:p>
            <a:r>
              <a:rPr lang="uk-UA" dirty="0" smtClean="0"/>
              <a:t>Електромагнітний імпульс: виникає на короткий проміжок часу і може вивести з ладу всю електроніку супротивника (бортові комп'ютери літака і т. д.)</a:t>
            </a:r>
            <a:endParaRPr lang="uk-UA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/>
              <a:t>Електромагнітний</a:t>
            </a:r>
            <a:r>
              <a:rPr lang="ru-RU" dirty="0"/>
              <a:t> </a:t>
            </a:r>
            <a:r>
              <a:rPr lang="ru-RU" dirty="0" err="1"/>
              <a:t>імпульс</a:t>
            </a:r>
            <a:endParaRPr lang="ru-RU" dirty="0"/>
          </a:p>
        </p:txBody>
      </p:sp>
      <p:pic>
        <p:nvPicPr>
          <p:cNvPr id="4" name="Picture 8" descr="25-1"/>
          <p:cNvPicPr>
            <a:picLocks noChangeAspect="1" noChangeArrowheads="1"/>
          </p:cNvPicPr>
          <p:nvPr/>
        </p:nvPicPr>
        <p:blipFill>
          <a:blip r:embed="rId2">
            <a:lum contrast="24000"/>
          </a:blip>
          <a:srcRect/>
          <a:stretch>
            <a:fillRect/>
          </a:stretch>
        </p:blipFill>
        <p:spPr bwMode="auto">
          <a:xfrm>
            <a:off x="4929190" y="3714752"/>
            <a:ext cx="3071834" cy="27490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9" descr="25-2"/>
          <p:cNvPicPr>
            <a:picLocks noChangeAspect="1" noChangeArrowheads="1"/>
          </p:cNvPicPr>
          <p:nvPr/>
        </p:nvPicPr>
        <p:blipFill>
          <a:blip r:embed="rId3">
            <a:lum contrast="18000"/>
          </a:blip>
          <a:srcRect/>
          <a:stretch>
            <a:fillRect/>
          </a:stretch>
        </p:blipFill>
        <p:spPr bwMode="auto">
          <a:xfrm>
            <a:off x="1214414" y="3714751"/>
            <a:ext cx="3286148" cy="27066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20706096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uk-UA" dirty="0" smtClean="0"/>
              <a:t>Атомний удар по Хіросімі. 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Відео 2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966085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uk-UA" dirty="0" smtClean="0"/>
              <a:t>Випробування Цар-бомби. РС.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Відео 3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788126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395536" y="2132857"/>
            <a:ext cx="8568951" cy="4536504"/>
          </a:xfrm>
        </p:spPr>
        <p:txBody>
          <a:bodyPr>
            <a:normAutofit fontScale="77500" lnSpcReduction="20000"/>
          </a:bodyPr>
          <a:lstStyle/>
          <a:p>
            <a:r>
              <a:rPr lang="uk-UA" dirty="0" smtClean="0"/>
              <a:t>В 1938 р. Отто Ган,</a:t>
            </a:r>
            <a:r>
              <a:rPr lang="uk-UA" dirty="0" err="1" smtClean="0"/>
              <a:t> Фрі</a:t>
            </a:r>
            <a:r>
              <a:rPr lang="uk-UA" dirty="0" smtClean="0"/>
              <a:t>ц Штрассман й Ліза Мейтнер відкривають розщеплення ядра урану при поглинанні ним нейтронів. Із цього й починається розробка ядерної зброї.</a:t>
            </a:r>
          </a:p>
          <a:p>
            <a:r>
              <a:rPr lang="uk-UA" dirty="0" smtClean="0"/>
              <a:t>В 1940 р. </a:t>
            </a:r>
            <a:r>
              <a:rPr lang="uk-UA" dirty="0" err="1" smtClean="0"/>
              <a:t>Флеров</a:t>
            </a:r>
            <a:r>
              <a:rPr lang="uk-UA" dirty="0" smtClean="0"/>
              <a:t> й  </a:t>
            </a:r>
            <a:r>
              <a:rPr lang="uk-UA" dirty="0" err="1" smtClean="0"/>
              <a:t>Петржак</a:t>
            </a:r>
            <a:r>
              <a:rPr lang="uk-UA" dirty="0" smtClean="0"/>
              <a:t>, працюючи </a:t>
            </a:r>
            <a:r>
              <a:rPr lang="uk-UA" dirty="0" err="1" smtClean="0"/>
              <a:t>в Ф</a:t>
            </a:r>
            <a:r>
              <a:rPr lang="uk-UA" dirty="0" smtClean="0"/>
              <a:t>ТІ ім. </a:t>
            </a:r>
            <a:r>
              <a:rPr lang="uk-UA" dirty="0" err="1" smtClean="0"/>
              <a:t>Йоффе</a:t>
            </a:r>
            <a:r>
              <a:rPr lang="uk-UA" dirty="0" smtClean="0"/>
              <a:t>, відкрили спонтанний розподіл ядра урану.</a:t>
            </a:r>
          </a:p>
          <a:p>
            <a:r>
              <a:rPr lang="uk-UA" dirty="0" err="1" smtClean="0"/>
              <a:t>Навесн</a:t>
            </a:r>
            <a:r>
              <a:rPr lang="uk-UA" dirty="0" smtClean="0"/>
              <a:t>і 1941 р. Фермі завершив розробку теорії ланцюгової ядерної реакції.</a:t>
            </a:r>
          </a:p>
          <a:p>
            <a:r>
              <a:rPr lang="uk-UA" dirty="0" smtClean="0"/>
              <a:t>У </a:t>
            </a:r>
            <a:r>
              <a:rPr lang="uk-UA" dirty="0" err="1" smtClean="0"/>
              <a:t>червні</a:t>
            </a:r>
            <a:r>
              <a:rPr lang="uk-UA" dirty="0" smtClean="0"/>
              <a:t> 1942 р. Фермі й Г. Андерсоном у ході дослідів був отриманий коефіцієнт розмноження нейтронів більше одиниці, що відкрило шлях до створення ядерного реактора.</a:t>
            </a:r>
          </a:p>
          <a:p>
            <a:r>
              <a:rPr lang="uk-UA" dirty="0" smtClean="0"/>
              <a:t>2 грудня 1942р. у США заробив перший у світі ядерний реактор, здійснена перша ядерна ланцюгова реакція, яка </a:t>
            </a:r>
            <a:r>
              <a:rPr lang="uk-UA" dirty="0" err="1" smtClean="0"/>
              <a:t>самопідтримувалась</a:t>
            </a:r>
            <a:r>
              <a:rPr lang="uk-UA" dirty="0" smtClean="0"/>
              <a:t>.</a:t>
            </a:r>
          </a:p>
          <a:p>
            <a:r>
              <a:rPr lang="uk-UA" dirty="0" smtClean="0"/>
              <a:t> 17 вересня 1943р. Стартував «</a:t>
            </a:r>
            <a:r>
              <a:rPr lang="uk-UA" dirty="0" err="1" smtClean="0"/>
              <a:t>Манхеттенський</a:t>
            </a:r>
            <a:r>
              <a:rPr lang="uk-UA" dirty="0" smtClean="0"/>
              <a:t> проект».</a:t>
            </a:r>
          </a:p>
          <a:p>
            <a:r>
              <a:rPr lang="uk-UA" dirty="0" smtClean="0"/>
              <a:t>16 </a:t>
            </a:r>
            <a:r>
              <a:rPr lang="uk-UA" dirty="0" err="1" smtClean="0"/>
              <a:t>липня </a:t>
            </a:r>
            <a:r>
              <a:rPr lang="uk-UA" dirty="0" smtClean="0"/>
              <a:t>1945 р. у США в пустелі </a:t>
            </a:r>
            <a:r>
              <a:rPr lang="uk-UA" dirty="0" err="1" smtClean="0"/>
              <a:t>під Аламог</a:t>
            </a:r>
            <a:r>
              <a:rPr lang="uk-UA" dirty="0" smtClean="0"/>
              <a:t>ордо (штат Нью-Мексико) випробувано перший ядерний вибуховий пристрій «Gadget» (одноступінчастий, на основі плутонію).</a:t>
            </a:r>
          </a:p>
          <a:p>
            <a:r>
              <a:rPr lang="uk-UA" dirty="0" smtClean="0"/>
              <a:t>У </a:t>
            </a:r>
            <a:r>
              <a:rPr lang="uk-UA" dirty="0" err="1" smtClean="0"/>
              <a:t>серпні</a:t>
            </a:r>
            <a:r>
              <a:rPr lang="uk-UA" dirty="0" smtClean="0"/>
              <a:t> 1945 р. </a:t>
            </a:r>
            <a:r>
              <a:rPr lang="uk-UA" dirty="0" err="1" smtClean="0"/>
              <a:t>на японські мі</a:t>
            </a:r>
            <a:r>
              <a:rPr lang="uk-UA" dirty="0" smtClean="0"/>
              <a:t>ста американцями були скинуті перші атомні бомби « Маля» (6 серпня, Хіросіма) і « Товстун» (9 серпня, Нагасакі).</a:t>
            </a:r>
          </a:p>
          <a:p>
            <a:endParaRPr lang="uk-UA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Історія виникнення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4518168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539552" y="2248347"/>
            <a:ext cx="8352927" cy="4349005"/>
          </a:xfrm>
        </p:spPr>
        <p:txBody>
          <a:bodyPr>
            <a:normAutofit lnSpcReduction="10000"/>
          </a:bodyPr>
          <a:lstStyle/>
          <a:p>
            <a:r>
              <a:rPr lang="uk-UA" dirty="0"/>
              <a:t>Розпад Радянського Союзу загострив проблему контролю над озброєннями. </a:t>
            </a:r>
            <a:r>
              <a:rPr lang="uk-UA" dirty="0" smtClean="0"/>
              <a:t>Керівництво </a:t>
            </a:r>
            <a:r>
              <a:rPr lang="uk-UA" dirty="0"/>
              <a:t>Білорусі та Казахстану проявило готовність проголосити без'ядерний статус і вивести ядерну зброю в Росію. Позиція України була </a:t>
            </a:r>
            <a:r>
              <a:rPr lang="uk-UA" dirty="0" smtClean="0"/>
              <a:t>ухильною. </a:t>
            </a:r>
            <a:r>
              <a:rPr lang="uk-UA" dirty="0"/>
              <a:t>З одного боку </a:t>
            </a:r>
            <a:r>
              <a:rPr lang="uk-UA" dirty="0" smtClean="0"/>
              <a:t>Україна схилялася </a:t>
            </a:r>
            <a:r>
              <a:rPr lang="uk-UA" dirty="0"/>
              <a:t>до прийняття без'ядерного </a:t>
            </a:r>
            <a:r>
              <a:rPr lang="uk-UA" dirty="0" smtClean="0"/>
              <a:t>статусу, </a:t>
            </a:r>
            <a:r>
              <a:rPr lang="uk-UA" dirty="0"/>
              <a:t>з іншого - </a:t>
            </a:r>
            <a:r>
              <a:rPr lang="uk-UA" dirty="0" smtClean="0"/>
              <a:t>противилася виведенню  </a:t>
            </a:r>
            <a:r>
              <a:rPr lang="uk-UA" dirty="0"/>
              <a:t>ядерної </a:t>
            </a:r>
            <a:r>
              <a:rPr lang="uk-UA" dirty="0" smtClean="0"/>
              <a:t>зброї, </a:t>
            </a:r>
            <a:r>
              <a:rPr lang="uk-UA" dirty="0"/>
              <a:t>вимагаючи фінансової компенсації за вартість вивезення до Росії атомної сировини та обладнання. При цьому українське керівництво побоювалося міжнародної ізоляції , в якій воно могла опинитися в разі проголошення України ядерною державою. 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Ядерна зброя і Україна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6544423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179512" y="2248347"/>
            <a:ext cx="8712967" cy="4609653"/>
          </a:xfrm>
        </p:spPr>
        <p:txBody>
          <a:bodyPr>
            <a:normAutofit lnSpcReduction="10000"/>
          </a:bodyPr>
          <a:lstStyle/>
          <a:p>
            <a:r>
              <a:rPr lang="uk-UA" dirty="0" smtClean="0"/>
              <a:t>23 </a:t>
            </a:r>
            <a:r>
              <a:rPr lang="uk-UA" dirty="0"/>
              <a:t>травня 1992 в Лісабоні представники </a:t>
            </a:r>
            <a:r>
              <a:rPr lang="uk-UA" dirty="0" smtClean="0"/>
              <a:t>США, Росії, України, </a:t>
            </a:r>
            <a:r>
              <a:rPr lang="uk-UA" dirty="0"/>
              <a:t>Білорусії і Казахстану підписали протокол до </a:t>
            </a:r>
            <a:r>
              <a:rPr lang="uk-UA" dirty="0" smtClean="0"/>
              <a:t>радянсько-американського </a:t>
            </a:r>
            <a:r>
              <a:rPr lang="uk-UA" dirty="0"/>
              <a:t>договору СНО- 1 , згідно з яким останні три країни погодилися прийняти на себе зобов'язання колишнього СРСР за договором СНО- 1 . Україна , Білорусь і Казахстан зобов'язалися приєднатися до договору про нерозповсюдження ядерної зброї як </a:t>
            </a:r>
            <a:r>
              <a:rPr lang="uk-UA" dirty="0" smtClean="0"/>
              <a:t>без'ядерні країни.</a:t>
            </a:r>
            <a:endParaRPr lang="ru-RU" dirty="0"/>
          </a:p>
          <a:p>
            <a:r>
              <a:rPr lang="uk-UA" dirty="0" smtClean="0"/>
              <a:t>Проте лише 14 </a:t>
            </a:r>
            <a:r>
              <a:rPr lang="uk-UA" dirty="0"/>
              <a:t>січня 1994 в Москві під час візиту до Росії президента США Б.Клінтона було підписано тристоронню </a:t>
            </a:r>
            <a:r>
              <a:rPr lang="uk-UA" dirty="0" err="1" smtClean="0"/>
              <a:t>російсько-американо–українську</a:t>
            </a:r>
            <a:r>
              <a:rPr lang="uk-UA" dirty="0" smtClean="0"/>
              <a:t> </a:t>
            </a:r>
            <a:r>
              <a:rPr lang="uk-UA" dirty="0"/>
              <a:t>угоду про скорочення ядерної зброї і гарантії безпеки України . Росія і США зобов'язалися гарантувати безпеку України після виведення з її території ядерної зброї. 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38816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679739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ЯДЕРНА ЗБРОЯ - </a:t>
            </a:r>
            <a:r>
              <a:rPr lang="ru-RU" dirty="0" err="1"/>
              <a:t>це</a:t>
            </a:r>
            <a:r>
              <a:rPr lang="ru-RU" dirty="0"/>
              <a:t> </a:t>
            </a:r>
            <a:r>
              <a:rPr lang="ru-RU" dirty="0" err="1"/>
              <a:t>зброя</a:t>
            </a:r>
            <a:r>
              <a:rPr lang="ru-RU" dirty="0"/>
              <a:t> </a:t>
            </a:r>
            <a:r>
              <a:rPr lang="ru-RU" dirty="0" err="1"/>
              <a:t>масового</a:t>
            </a:r>
            <a:r>
              <a:rPr lang="ru-RU" dirty="0"/>
              <a:t> </a:t>
            </a:r>
            <a:r>
              <a:rPr lang="ru-RU" dirty="0" err="1"/>
              <a:t>ураження</a:t>
            </a:r>
            <a:r>
              <a:rPr lang="ru-RU" dirty="0"/>
              <a:t> </a:t>
            </a:r>
            <a:r>
              <a:rPr lang="ru-RU" dirty="0" err="1"/>
              <a:t>вибухової</a:t>
            </a:r>
            <a:r>
              <a:rPr lang="ru-RU" dirty="0"/>
              <a:t> </a:t>
            </a:r>
            <a:r>
              <a:rPr lang="ru-RU" dirty="0" err="1"/>
              <a:t>дії</a:t>
            </a:r>
            <a:r>
              <a:rPr lang="ru-RU" dirty="0"/>
              <a:t>, </a:t>
            </a:r>
            <a:r>
              <a:rPr lang="ru-RU" dirty="0" err="1"/>
              <a:t>засноване</a:t>
            </a:r>
            <a:r>
              <a:rPr lang="ru-RU" dirty="0"/>
              <a:t> на </a:t>
            </a:r>
            <a:r>
              <a:rPr lang="ru-RU" dirty="0" err="1"/>
              <a:t>використанні</a:t>
            </a:r>
            <a:r>
              <a:rPr lang="ru-RU" dirty="0"/>
              <a:t> </a:t>
            </a:r>
            <a:r>
              <a:rPr lang="ru-RU" dirty="0" err="1"/>
              <a:t>внутрішньоядерної</a:t>
            </a:r>
            <a:r>
              <a:rPr lang="ru-RU" dirty="0"/>
              <a:t> </a:t>
            </a:r>
            <a:r>
              <a:rPr lang="ru-RU" dirty="0" err="1"/>
              <a:t>енергії</a:t>
            </a:r>
            <a:r>
              <a:rPr lang="ru-RU" dirty="0"/>
              <a:t>.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Ядерна зброя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3726888"/>
            <a:ext cx="3888432" cy="25858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792362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Объект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10310808"/>
              </p:ext>
            </p:extLst>
          </p:nvPr>
        </p:nvGraphicFramePr>
        <p:xfrm>
          <a:off x="3380" y="1412776"/>
          <a:ext cx="8817091" cy="56886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Будова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248783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4572000" y="2060849"/>
            <a:ext cx="4392488" cy="4680520"/>
          </a:xfrm>
        </p:spPr>
        <p:txBody>
          <a:bodyPr>
            <a:normAutofit fontScale="77500" lnSpcReduction="20000"/>
          </a:bodyPr>
          <a:lstStyle/>
          <a:p>
            <a:r>
              <a:rPr lang="ru-RU" dirty="0"/>
              <a:t>1 - </a:t>
            </a:r>
            <a:r>
              <a:rPr lang="ru-RU" dirty="0" err="1"/>
              <a:t>хвостовий</a:t>
            </a:r>
            <a:r>
              <a:rPr lang="ru-RU" dirty="0"/>
              <a:t> конус </a:t>
            </a:r>
          </a:p>
          <a:p>
            <a:r>
              <a:rPr lang="ru-RU" dirty="0"/>
              <a:t>2 - </a:t>
            </a:r>
            <a:r>
              <a:rPr lang="ru-RU" dirty="0" err="1"/>
              <a:t>хвостові</a:t>
            </a:r>
            <a:r>
              <a:rPr lang="ru-RU" dirty="0"/>
              <a:t> </a:t>
            </a:r>
            <a:r>
              <a:rPr lang="ru-RU" dirty="0" err="1"/>
              <a:t>стабілізатори</a:t>
            </a:r>
            <a:r>
              <a:rPr lang="ru-RU" dirty="0"/>
              <a:t> </a:t>
            </a:r>
          </a:p>
          <a:p>
            <a:r>
              <a:rPr lang="ru-RU" dirty="0"/>
              <a:t>3 - детонатор, </a:t>
            </a:r>
            <a:r>
              <a:rPr lang="ru-RU" dirty="0" err="1"/>
              <a:t>спрацьовує</a:t>
            </a:r>
            <a:r>
              <a:rPr lang="ru-RU" dirty="0"/>
              <a:t> на </a:t>
            </a:r>
            <a:r>
              <a:rPr lang="ru-RU" dirty="0" err="1"/>
              <a:t>основі</a:t>
            </a:r>
            <a:r>
              <a:rPr lang="ru-RU" dirty="0"/>
              <a:t> атмосферного </a:t>
            </a:r>
            <a:r>
              <a:rPr lang="ru-RU" dirty="0" err="1"/>
              <a:t>тиску</a:t>
            </a:r>
            <a:r>
              <a:rPr lang="ru-RU" dirty="0"/>
              <a:t> </a:t>
            </a:r>
          </a:p>
          <a:p>
            <a:r>
              <a:rPr lang="ru-RU" dirty="0"/>
              <a:t>4 - Отвори для </a:t>
            </a:r>
            <a:r>
              <a:rPr lang="ru-RU" dirty="0" err="1"/>
              <a:t>повітря</a:t>
            </a:r>
            <a:r>
              <a:rPr lang="ru-RU" dirty="0"/>
              <a:t> </a:t>
            </a:r>
          </a:p>
          <a:p>
            <a:r>
              <a:rPr lang="ru-RU" dirty="0"/>
              <a:t>5 - </a:t>
            </a:r>
            <a:r>
              <a:rPr lang="ru-RU" dirty="0" err="1"/>
              <a:t>алтіметр</a:t>
            </a:r>
            <a:r>
              <a:rPr lang="ru-RU" dirty="0"/>
              <a:t> (</a:t>
            </a:r>
            <a:r>
              <a:rPr lang="ru-RU" dirty="0" err="1"/>
              <a:t>вимірює</a:t>
            </a:r>
            <a:r>
              <a:rPr lang="ru-RU" dirty="0"/>
              <a:t> </a:t>
            </a:r>
            <a:r>
              <a:rPr lang="ru-RU" dirty="0" err="1"/>
              <a:t>висоту</a:t>
            </a:r>
            <a:r>
              <a:rPr lang="ru-RU" dirty="0"/>
              <a:t>) / датчики </a:t>
            </a:r>
            <a:r>
              <a:rPr lang="ru-RU" dirty="0" err="1"/>
              <a:t>тиску</a:t>
            </a:r>
            <a:r>
              <a:rPr lang="ru-RU" dirty="0"/>
              <a:t> </a:t>
            </a:r>
          </a:p>
          <a:p>
            <a:r>
              <a:rPr lang="ru-RU" dirty="0"/>
              <a:t>6 - </a:t>
            </a:r>
            <a:r>
              <a:rPr lang="ru-RU" dirty="0" err="1"/>
              <a:t>електроніка</a:t>
            </a:r>
            <a:r>
              <a:rPr lang="ru-RU" dirty="0"/>
              <a:t> </a:t>
            </a:r>
          </a:p>
          <a:p>
            <a:r>
              <a:rPr lang="ru-RU" dirty="0"/>
              <a:t>7 - </a:t>
            </a:r>
            <a:r>
              <a:rPr lang="ru-RU" dirty="0" err="1"/>
              <a:t>захисний</a:t>
            </a:r>
            <a:r>
              <a:rPr lang="ru-RU" dirty="0"/>
              <a:t> контейнер </a:t>
            </a:r>
            <a:r>
              <a:rPr lang="ru-RU" dirty="0" err="1"/>
              <a:t>зі</a:t>
            </a:r>
            <a:r>
              <a:rPr lang="ru-RU" dirty="0"/>
              <a:t> </a:t>
            </a:r>
            <a:r>
              <a:rPr lang="ru-RU" dirty="0" err="1"/>
              <a:t>свинцю</a:t>
            </a:r>
            <a:r>
              <a:rPr lang="ru-RU" dirty="0"/>
              <a:t> </a:t>
            </a:r>
          </a:p>
          <a:p>
            <a:r>
              <a:rPr lang="ru-RU" dirty="0"/>
              <a:t>8 - </a:t>
            </a:r>
            <a:r>
              <a:rPr lang="ru-RU" dirty="0" err="1"/>
              <a:t>поглинач</a:t>
            </a:r>
            <a:r>
              <a:rPr lang="ru-RU" dirty="0"/>
              <a:t> </a:t>
            </a:r>
            <a:r>
              <a:rPr lang="ru-RU" dirty="0" err="1"/>
              <a:t>нейтронів</a:t>
            </a:r>
            <a:r>
              <a:rPr lang="ru-RU" dirty="0"/>
              <a:t> (</a:t>
            </a:r>
            <a:r>
              <a:rPr lang="en-US" dirty="0"/>
              <a:t>U-238) </a:t>
            </a:r>
          </a:p>
          <a:p>
            <a:r>
              <a:rPr lang="en-US" dirty="0"/>
              <a:t>9 - </a:t>
            </a:r>
            <a:r>
              <a:rPr lang="ru-RU" dirty="0" err="1"/>
              <a:t>конвенторний</a:t>
            </a:r>
            <a:r>
              <a:rPr lang="ru-RU" dirty="0"/>
              <a:t> детонатор </a:t>
            </a:r>
          </a:p>
          <a:p>
            <a:r>
              <a:rPr lang="ru-RU" dirty="0"/>
              <a:t>10 - </a:t>
            </a:r>
            <a:r>
              <a:rPr lang="ru-RU" dirty="0" err="1"/>
              <a:t>плутоній</a:t>
            </a:r>
            <a:r>
              <a:rPr lang="ru-RU" dirty="0"/>
              <a:t> (</a:t>
            </a:r>
            <a:r>
              <a:rPr lang="en-US" dirty="0"/>
              <a:t>Pu-239) </a:t>
            </a:r>
          </a:p>
          <a:p>
            <a:r>
              <a:rPr lang="en-US" dirty="0"/>
              <a:t>11 - </a:t>
            </a:r>
            <a:r>
              <a:rPr lang="ru-RU" dirty="0"/>
              <a:t>резервуар для </a:t>
            </a:r>
            <a:r>
              <a:rPr lang="ru-RU" dirty="0" err="1"/>
              <a:t>берілліумной</a:t>
            </a:r>
            <a:r>
              <a:rPr lang="ru-RU" dirty="0"/>
              <a:t> / </a:t>
            </a:r>
            <a:r>
              <a:rPr lang="ru-RU" dirty="0" err="1"/>
              <a:t>полоніевой</a:t>
            </a:r>
            <a:r>
              <a:rPr lang="ru-RU" dirty="0"/>
              <a:t> </a:t>
            </a:r>
            <a:r>
              <a:rPr lang="ru-RU" dirty="0" err="1"/>
              <a:t>суміші</a:t>
            </a:r>
            <a:r>
              <a:rPr lang="ru-RU" dirty="0"/>
              <a:t> для </a:t>
            </a:r>
            <a:r>
              <a:rPr lang="ru-RU" dirty="0" err="1"/>
              <a:t>ініціації</a:t>
            </a:r>
            <a:r>
              <a:rPr lang="ru-RU" dirty="0"/>
              <a:t> </a:t>
            </a:r>
            <a:r>
              <a:rPr lang="ru-RU" dirty="0" err="1"/>
              <a:t>ланцюгової</a:t>
            </a:r>
            <a:r>
              <a:rPr lang="ru-RU" dirty="0"/>
              <a:t> </a:t>
            </a:r>
            <a:r>
              <a:rPr lang="ru-RU" dirty="0" err="1"/>
              <a:t>реакції</a:t>
            </a:r>
            <a:r>
              <a:rPr lang="ru-RU" dirty="0"/>
              <a:t> </a:t>
            </a:r>
          </a:p>
          <a:p>
            <a:r>
              <a:rPr lang="ru-RU" dirty="0"/>
              <a:t>12 - </a:t>
            </a:r>
            <a:r>
              <a:rPr lang="ru-RU" dirty="0" err="1"/>
              <a:t>обтічник</a:t>
            </a:r>
            <a:r>
              <a:rPr lang="ru-RU" dirty="0"/>
              <a:t> (</a:t>
            </a:r>
            <a:r>
              <a:rPr lang="ru-RU" dirty="0" err="1"/>
              <a:t>вставляється</a:t>
            </a:r>
            <a:r>
              <a:rPr lang="ru-RU" dirty="0"/>
              <a:t> в </a:t>
            </a:r>
            <a:r>
              <a:rPr lang="ru-RU" dirty="0" err="1"/>
              <a:t>зарядженому</a:t>
            </a:r>
            <a:r>
              <a:rPr lang="ru-RU" dirty="0"/>
              <a:t> бомбу)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Плутонієва </a:t>
            </a:r>
            <a:r>
              <a:rPr lang="uk-UA" dirty="0" err="1" smtClean="0"/>
              <a:t>бомма</a:t>
            </a:r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556792"/>
            <a:ext cx="4032448" cy="5115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322233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1712" y="2767806"/>
            <a:ext cx="4600575" cy="2838450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Схема першої радянської атомної бомби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917107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4877619" y="2248347"/>
            <a:ext cx="4086869" cy="4143325"/>
          </a:xfrm>
        </p:spPr>
        <p:txBody>
          <a:bodyPr>
            <a:normAutofit/>
          </a:bodyPr>
          <a:lstStyle/>
          <a:p>
            <a:r>
              <a:rPr lang="uk-UA" dirty="0" smtClean="0"/>
              <a:t>1. «Гарматна» система: суть гарматної схеми полягає у </a:t>
            </a:r>
            <a:r>
              <a:rPr lang="uk-UA" dirty="0" err="1" smtClean="0"/>
              <a:t>вистрілюванні</a:t>
            </a:r>
            <a:r>
              <a:rPr lang="uk-UA" dirty="0" smtClean="0"/>
              <a:t> зарядом пороху одного блоку речовини, що ділиться, до критичної маси («куля» ) в іншій - нерухомий («мішень»). Блоки розраховані так, що при з'єднанні їхня загальна маса стає надкритичною</a:t>
            </a:r>
            <a:r>
              <a:rPr lang="ru-RU" dirty="0" smtClean="0"/>
              <a:t>.</a:t>
            </a:r>
            <a:endParaRPr lang="ru-RU" dirty="0"/>
          </a:p>
          <a:p>
            <a:pPr marL="0" indent="0">
              <a:buNone/>
            </a:pP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Варіанти детонації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7" y="2276872"/>
            <a:ext cx="4410075" cy="411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96343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3779912" y="2248347"/>
            <a:ext cx="4664840" cy="4349005"/>
          </a:xfrm>
        </p:spPr>
        <p:txBody>
          <a:bodyPr>
            <a:normAutofit fontScale="92500"/>
          </a:bodyPr>
          <a:lstStyle/>
          <a:p>
            <a:r>
              <a:rPr lang="uk-UA" dirty="0" smtClean="0"/>
              <a:t>2. </a:t>
            </a:r>
            <a:r>
              <a:rPr lang="ru-RU" dirty="0" err="1"/>
              <a:t>Імплозивна</a:t>
            </a:r>
            <a:r>
              <a:rPr lang="ru-RU" dirty="0"/>
              <a:t> </a:t>
            </a:r>
            <a:r>
              <a:rPr lang="ru-RU" dirty="0" err="1" smtClean="0"/>
              <a:t>схема:</a:t>
            </a:r>
            <a:r>
              <a:rPr lang="ru-RU" dirty="0" err="1"/>
              <a:t>схема</a:t>
            </a:r>
            <a:r>
              <a:rPr lang="ru-RU" dirty="0"/>
              <a:t> </a:t>
            </a:r>
            <a:r>
              <a:rPr lang="ru-RU" dirty="0" err="1"/>
              <a:t>детонації</a:t>
            </a:r>
            <a:r>
              <a:rPr lang="ru-RU" dirty="0"/>
              <a:t> </a:t>
            </a:r>
            <a:r>
              <a:rPr lang="ru-RU" dirty="0" err="1"/>
              <a:t>передбачає</a:t>
            </a:r>
            <a:r>
              <a:rPr lang="ru-RU" dirty="0"/>
              <a:t> </a:t>
            </a:r>
            <a:r>
              <a:rPr lang="ru-RU" dirty="0" err="1"/>
              <a:t>одержання</a:t>
            </a:r>
            <a:r>
              <a:rPr lang="ru-RU" dirty="0"/>
              <a:t> </a:t>
            </a:r>
            <a:r>
              <a:rPr lang="ru-RU" dirty="0" err="1"/>
              <a:t>надкритичного</a:t>
            </a:r>
            <a:r>
              <a:rPr lang="ru-RU" dirty="0"/>
              <a:t> стану шляхом </a:t>
            </a:r>
            <a:r>
              <a:rPr lang="ru-RU" dirty="0" err="1"/>
              <a:t>обтиснення</a:t>
            </a:r>
            <a:r>
              <a:rPr lang="ru-RU" dirty="0"/>
              <a:t> </a:t>
            </a:r>
            <a:r>
              <a:rPr lang="ru-RU" dirty="0" err="1"/>
              <a:t>матеріалу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ділиться</a:t>
            </a:r>
            <a:r>
              <a:rPr lang="ru-RU" dirty="0"/>
              <a:t>, </a:t>
            </a:r>
            <a:r>
              <a:rPr lang="ru-RU" dirty="0" err="1"/>
              <a:t>зфокусованою</a:t>
            </a:r>
            <a:r>
              <a:rPr lang="ru-RU" dirty="0"/>
              <a:t> ударною </a:t>
            </a:r>
            <a:r>
              <a:rPr lang="ru-RU" dirty="0" err="1"/>
              <a:t>хвилею</a:t>
            </a:r>
            <a:r>
              <a:rPr lang="ru-RU" dirty="0"/>
              <a:t>, </a:t>
            </a:r>
            <a:r>
              <a:rPr lang="ru-RU" dirty="0" err="1"/>
              <a:t>створюваною</a:t>
            </a:r>
            <a:r>
              <a:rPr lang="ru-RU" dirty="0"/>
              <a:t> </a:t>
            </a:r>
            <a:r>
              <a:rPr lang="ru-RU" dirty="0" err="1"/>
              <a:t>вибухом</a:t>
            </a:r>
            <a:r>
              <a:rPr lang="ru-RU" dirty="0"/>
              <a:t> </a:t>
            </a:r>
            <a:r>
              <a:rPr lang="ru-RU" dirty="0" err="1"/>
              <a:t>хімічної</a:t>
            </a:r>
            <a:r>
              <a:rPr lang="ru-RU" dirty="0"/>
              <a:t> </a:t>
            </a:r>
            <a:r>
              <a:rPr lang="ru-RU" dirty="0" err="1"/>
              <a:t>вибухівки</a:t>
            </a:r>
            <a:r>
              <a:rPr lang="ru-RU" dirty="0"/>
              <a:t>. Для </a:t>
            </a:r>
            <a:r>
              <a:rPr lang="ru-RU" dirty="0" err="1"/>
              <a:t>фокусування</a:t>
            </a:r>
            <a:r>
              <a:rPr lang="ru-RU" dirty="0"/>
              <a:t> </a:t>
            </a:r>
            <a:r>
              <a:rPr lang="ru-RU" dirty="0" err="1"/>
              <a:t>ударної</a:t>
            </a:r>
            <a:r>
              <a:rPr lang="ru-RU" dirty="0"/>
              <a:t> </a:t>
            </a:r>
            <a:r>
              <a:rPr lang="ru-RU" dirty="0" err="1"/>
              <a:t>хвилі</a:t>
            </a:r>
            <a:r>
              <a:rPr lang="ru-RU" dirty="0"/>
              <a:t> </a:t>
            </a:r>
            <a:r>
              <a:rPr lang="ru-RU" dirty="0" err="1"/>
              <a:t>використовуються</a:t>
            </a:r>
            <a:r>
              <a:rPr lang="ru-RU" dirty="0"/>
              <a:t> так </a:t>
            </a:r>
            <a:r>
              <a:rPr lang="ru-RU" dirty="0" err="1"/>
              <a:t>звані</a:t>
            </a:r>
            <a:r>
              <a:rPr lang="ru-RU" dirty="0"/>
              <a:t> </a:t>
            </a:r>
            <a:r>
              <a:rPr lang="ru-RU" dirty="0" err="1"/>
              <a:t>вибухові</a:t>
            </a:r>
            <a:r>
              <a:rPr lang="ru-RU" dirty="0"/>
              <a:t> </a:t>
            </a:r>
            <a:r>
              <a:rPr lang="ru-RU" dirty="0" err="1"/>
              <a:t>лінзи</a:t>
            </a:r>
            <a:r>
              <a:rPr lang="ru-RU" dirty="0"/>
              <a:t>, і </a:t>
            </a:r>
            <a:r>
              <a:rPr lang="ru-RU" dirty="0" err="1"/>
              <a:t>підрив</a:t>
            </a:r>
            <a:r>
              <a:rPr lang="ru-RU" dirty="0"/>
              <a:t> </a:t>
            </a:r>
            <a:r>
              <a:rPr lang="ru-RU" dirty="0" err="1"/>
              <a:t>відбувається</a:t>
            </a:r>
            <a:r>
              <a:rPr lang="ru-RU" dirty="0"/>
              <a:t> </a:t>
            </a:r>
            <a:r>
              <a:rPr lang="ru-RU" dirty="0" err="1"/>
              <a:t>одночасно</a:t>
            </a:r>
            <a:r>
              <a:rPr lang="ru-RU" dirty="0"/>
              <a:t> в </a:t>
            </a:r>
            <a:r>
              <a:rPr lang="ru-RU" dirty="0" err="1"/>
              <a:t>багатьох</a:t>
            </a:r>
            <a:r>
              <a:rPr lang="ru-RU" dirty="0"/>
              <a:t> точках </a:t>
            </a:r>
            <a:r>
              <a:rPr lang="ru-RU" dirty="0" err="1"/>
              <a:t>із</a:t>
            </a:r>
            <a:r>
              <a:rPr lang="ru-RU" dirty="0"/>
              <a:t> </a:t>
            </a:r>
            <a:r>
              <a:rPr lang="ru-RU" dirty="0" err="1"/>
              <a:t>прецизійною</a:t>
            </a:r>
            <a:r>
              <a:rPr lang="ru-RU" dirty="0"/>
              <a:t> </a:t>
            </a:r>
            <a:r>
              <a:rPr lang="ru-RU" dirty="0" err="1"/>
              <a:t>точністю</a:t>
            </a:r>
            <a:r>
              <a:rPr lang="ru-RU" dirty="0"/>
              <a:t>.</a:t>
            </a:r>
          </a:p>
          <a:p>
            <a:pPr marL="0" indent="0">
              <a:buNone/>
            </a:pP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Варіанти детонації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464" y="2904402"/>
            <a:ext cx="2857500" cy="2790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09625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uk-UA" dirty="0" smtClean="0"/>
              <a:t>Будова атомної бомби, ланцюгова реакція, запаси ядерної зброї світу. 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Відео 1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82434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вердый переплет">
  <a:themeElements>
    <a:clrScheme name="Твердый переплет">
      <a:dk1>
        <a:sysClr val="windowText" lastClr="000000"/>
      </a:dk1>
      <a:lt1>
        <a:sysClr val="window" lastClr="FFFFFF"/>
      </a:lt1>
      <a:dk2>
        <a:srgbClr val="895D1D"/>
      </a:dk2>
      <a:lt2>
        <a:srgbClr val="ECE9C6"/>
      </a:lt2>
      <a:accent1>
        <a:srgbClr val="873624"/>
      </a:accent1>
      <a:accent2>
        <a:srgbClr val="D6862D"/>
      </a:accent2>
      <a:accent3>
        <a:srgbClr val="D0BE40"/>
      </a:accent3>
      <a:accent4>
        <a:srgbClr val="877F6C"/>
      </a:accent4>
      <a:accent5>
        <a:srgbClr val="972109"/>
      </a:accent5>
      <a:accent6>
        <a:srgbClr val="AEB795"/>
      </a:accent6>
      <a:hlink>
        <a:srgbClr val="CC9900"/>
      </a:hlink>
      <a:folHlink>
        <a:srgbClr val="B2B2B2"/>
      </a:folHlink>
    </a:clrScheme>
    <a:fontScheme name="Твердый переплет">
      <a:maj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궁서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Твердый переплет">
      <a:fillStyleLst>
        <a:solidFill>
          <a:schemeClr val="phClr"/>
        </a:solidFill>
        <a:solidFill>
          <a:schemeClr val="phClr">
            <a:tint val="68000"/>
            <a:shade val="94000"/>
            <a:satMod val="300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80000"/>
                <a:lumMod val="98000"/>
              </a:schemeClr>
            </a:gs>
            <a:gs pos="100000">
              <a:schemeClr val="phClr">
                <a:satMod val="130000"/>
              </a:schemeClr>
            </a:gs>
          </a:gsLst>
          <a:lin ang="5160000" scaled="0"/>
        </a:gradFill>
      </a:fillStyleLst>
      <a:lnStyleLst>
        <a:ln w="12700" cap="flat" cmpd="sng" algn="ctr">
          <a:solidFill>
            <a:schemeClr val="phClr">
              <a:shade val="90000"/>
              <a:lumMod val="90000"/>
            </a:schemeClr>
          </a:solidFill>
          <a:prstDash val="solid"/>
        </a:ln>
        <a:ln w="19050" cap="flat" cmpd="sng" algn="ctr">
          <a:solidFill>
            <a:schemeClr val="phClr">
              <a:shade val="75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12700" dir="5400000" rotWithShape="0">
              <a:srgbClr val="000000">
                <a:alpha val="1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6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400000"/>
            </a:lightRig>
          </a:scene3d>
          <a:sp3d>
            <a:bevelT w="25400" h="25400"/>
          </a:sp3d>
        </a:effectStyle>
      </a:effectStyleLst>
      <a:bgFillStyleLst>
        <a:solidFill>
          <a:schemeClr val="phClr">
            <a:tint val="96000"/>
            <a:lumMod val="11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3000"/>
                <a:shade val="20000"/>
              </a:schemeClr>
              <a:schemeClr val="phClr">
                <a:tint val="90000"/>
                <a:shade val="85000"/>
                <a:satMod val="115000"/>
              </a:schemeClr>
            </a:duotone>
          </a:blip>
          <a:tile tx="0" ty="0" sx="60000" sy="6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shade val="50000"/>
                <a:satMod val="340000"/>
                <a:lumMod val="40000"/>
              </a:schemeClr>
              <a:schemeClr val="phClr">
                <a:tint val="92000"/>
                <a:shade val="94000"/>
                <a:hueMod val="110000"/>
                <a:satMod val="236000"/>
                <a:lum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Hardcover</Template>
  <TotalTime>94</TotalTime>
  <Words>625</Words>
  <Application>Microsoft Office PowerPoint</Application>
  <PresentationFormat>Экран (4:3)</PresentationFormat>
  <Paragraphs>81</Paragraphs>
  <Slides>22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3" baseType="lpstr">
      <vt:lpstr>Твердый переплет</vt:lpstr>
      <vt:lpstr>Атомна бомба</vt:lpstr>
      <vt:lpstr>Історія виникнення</vt:lpstr>
      <vt:lpstr>Ядерна зброя</vt:lpstr>
      <vt:lpstr>Будова</vt:lpstr>
      <vt:lpstr>Плутонієва бомма</vt:lpstr>
      <vt:lpstr>Схема першої радянської атомної бомби</vt:lpstr>
      <vt:lpstr>Варіанти детонації</vt:lpstr>
      <vt:lpstr>Варіанти детонації</vt:lpstr>
      <vt:lpstr>Відео 1</vt:lpstr>
      <vt:lpstr>Презентация PowerPoint</vt:lpstr>
      <vt:lpstr>Способи доставлення ЯЗ</vt:lpstr>
      <vt:lpstr>Фактори ураження ядерної бомби</vt:lpstr>
      <vt:lpstr>Ударна хвиля</vt:lpstr>
      <vt:lpstr>Світлове випромінювання</vt:lpstr>
      <vt:lpstr>Проникаюча радіація</vt:lpstr>
      <vt:lpstr>Радіоактивне зараження</vt:lpstr>
      <vt:lpstr>Електромагнітний імпульс</vt:lpstr>
      <vt:lpstr>Відео 2</vt:lpstr>
      <vt:lpstr>Відео 3</vt:lpstr>
      <vt:lpstr>Ядерна зброя і Україна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Атомна бомба</dc:title>
  <dc:creator>user</dc:creator>
  <cp:lastModifiedBy>user</cp:lastModifiedBy>
  <cp:revision>9</cp:revision>
  <dcterms:created xsi:type="dcterms:W3CDTF">2014-04-22T15:24:44Z</dcterms:created>
  <dcterms:modified xsi:type="dcterms:W3CDTF">2014-04-22T16:59:11Z</dcterms:modified>
</cp:coreProperties>
</file>