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933FF"/>
    <a:srgbClr val="9966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4585" autoAdjust="0"/>
  </p:normalViewPr>
  <p:slideViewPr>
    <p:cSldViewPr>
      <p:cViewPr varScale="1">
        <p:scale>
          <a:sx n="68" d="100"/>
          <a:sy n="68" d="100"/>
        </p:scale>
        <p:origin x="-8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5C77-BA65-443E-A082-A3EDDC7DAF89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7CC6-E069-46D7-B21A-86732072ED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ney-for-not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53962" y="2797403"/>
            <a:ext cx="102247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Валюти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ао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7143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Лаос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Кіп</a:t>
            </a:r>
            <a:r>
              <a:rPr lang="ru-RU" dirty="0" smtClean="0">
                <a:solidFill>
                  <a:srgbClr val="FFFF00"/>
                </a:solidFill>
              </a:rPr>
              <a:t> (LAK), </a:t>
            </a:r>
            <a:r>
              <a:rPr lang="ru-RU" dirty="0" err="1" smtClean="0">
                <a:solidFill>
                  <a:srgbClr val="FFFF00"/>
                </a:solidFill>
              </a:rPr>
              <a:t>номінально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рівний</a:t>
            </a:r>
            <a:r>
              <a:rPr lang="ru-RU" dirty="0" smtClean="0">
                <a:solidFill>
                  <a:srgbClr val="FFFF00"/>
                </a:solidFill>
              </a:rPr>
              <a:t> 100 центам. В </a:t>
            </a:r>
            <a:r>
              <a:rPr lang="ru-RU" dirty="0" err="1" smtClean="0">
                <a:solidFill>
                  <a:srgbClr val="FFFF00"/>
                </a:solidFill>
              </a:rPr>
              <a:t>обігу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знаходяться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банкноти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номіналом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 5000, 2000, 1000, 500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100 кип. Монет в </a:t>
            </a:r>
            <a:r>
              <a:rPr lang="ru-RU" dirty="0" err="1" smtClean="0">
                <a:solidFill>
                  <a:srgbClr val="FFFF00"/>
                </a:solidFill>
              </a:rPr>
              <a:t>обігу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немає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Кіп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єдина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юридично</a:t>
            </a:r>
            <a:r>
              <a:rPr lang="ru-RU" dirty="0" smtClean="0">
                <a:solidFill>
                  <a:srgbClr val="FFFF00"/>
                </a:solidFill>
              </a:rPr>
              <a:t> законна валюта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але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тайський</a:t>
            </a:r>
            <a:r>
              <a:rPr lang="ru-RU" dirty="0" smtClean="0">
                <a:solidFill>
                  <a:srgbClr val="FFFF00"/>
                </a:solidFill>
              </a:rPr>
              <a:t> бат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долари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приймаються</a:t>
            </a:r>
            <a:r>
              <a:rPr lang="ru-RU" dirty="0" smtClean="0">
                <a:solidFill>
                  <a:srgbClr val="FFFF00"/>
                </a:solidFill>
              </a:rPr>
              <a:t> до оплати </a:t>
            </a:r>
            <a:r>
              <a:rPr lang="ru-RU" dirty="0" err="1" smtClean="0">
                <a:solidFill>
                  <a:srgbClr val="FFFF00"/>
                </a:solidFill>
              </a:rPr>
              <a:t>повсюдно</a:t>
            </a:r>
            <a:r>
              <a:rPr lang="ru-RU" dirty="0" smtClean="0">
                <a:solidFill>
                  <a:srgbClr val="FFFF00"/>
                </a:solidFill>
              </a:rPr>
              <a:t>, особливо - у </a:t>
            </a:r>
            <a:r>
              <a:rPr lang="ru-RU" dirty="0" err="1" smtClean="0">
                <a:solidFill>
                  <a:srgbClr val="FFFF00"/>
                </a:solidFill>
              </a:rPr>
              <a:t>містах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Найбільш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розумно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використовувати</a:t>
            </a:r>
            <a:r>
              <a:rPr lang="ru-RU" dirty="0" smtClean="0">
                <a:solidFill>
                  <a:srgbClr val="FFFF00"/>
                </a:solidFill>
              </a:rPr>
              <a:t> кип для </a:t>
            </a:r>
            <a:r>
              <a:rPr lang="ru-RU" dirty="0" err="1" smtClean="0">
                <a:solidFill>
                  <a:srgbClr val="FFFF00"/>
                </a:solidFill>
              </a:rPr>
              <a:t>дешевих</a:t>
            </a:r>
            <a:r>
              <a:rPr lang="ru-RU" dirty="0" smtClean="0">
                <a:solidFill>
                  <a:srgbClr val="FFFF00"/>
                </a:solidFill>
              </a:rPr>
              <a:t> покупок, бат - для </a:t>
            </a:r>
            <a:r>
              <a:rPr lang="ru-RU" dirty="0" err="1" smtClean="0">
                <a:solidFill>
                  <a:srgbClr val="FFFF00"/>
                </a:solidFill>
              </a:rPr>
              <a:t>товарів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середньої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цінової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групи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для</a:t>
            </a:r>
            <a:r>
              <a:rPr lang="ru-RU" dirty="0" smtClean="0">
                <a:solidFill>
                  <a:srgbClr val="FFFF00"/>
                </a:solidFill>
              </a:rPr>
              <a:t> оплати </a:t>
            </a:r>
            <a:r>
              <a:rPr lang="ru-RU" dirty="0" err="1" smtClean="0">
                <a:solidFill>
                  <a:srgbClr val="FFFF00"/>
                </a:solidFill>
              </a:rPr>
              <a:t>транспортних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послуг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всередині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долари</a:t>
            </a:r>
            <a:r>
              <a:rPr lang="ru-RU" dirty="0" smtClean="0">
                <a:solidFill>
                  <a:srgbClr val="FFFF00"/>
                </a:solidFill>
              </a:rPr>
              <a:t> США - для дорогих </a:t>
            </a:r>
            <a:r>
              <a:rPr lang="ru-RU" dirty="0" err="1" smtClean="0">
                <a:solidFill>
                  <a:srgbClr val="FFFF00"/>
                </a:solidFill>
              </a:rPr>
              <a:t>придбань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Кіп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неконвертована</a:t>
            </a:r>
            <a:r>
              <a:rPr lang="ru-RU" dirty="0" smtClean="0">
                <a:solidFill>
                  <a:srgbClr val="FFFF00"/>
                </a:solidFill>
              </a:rPr>
              <a:t> валюта,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обміняти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за межами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 практично </a:t>
            </a:r>
            <a:r>
              <a:rPr lang="ru-RU" dirty="0" err="1" smtClean="0">
                <a:solidFill>
                  <a:srgbClr val="FFFF00"/>
                </a:solidFill>
              </a:rPr>
              <a:t>неможливо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6525" y="4143380"/>
            <a:ext cx="50574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    Курс </a:t>
            </a:r>
            <a:r>
              <a:rPr lang="ru-RU" dirty="0" err="1" smtClean="0">
                <a:solidFill>
                  <a:srgbClr val="C00000"/>
                </a:solidFill>
              </a:rPr>
              <a:t>обміну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           </a:t>
            </a:r>
            <a:r>
              <a:rPr lang="ru-RU" dirty="0" err="1" smtClean="0">
                <a:solidFill>
                  <a:srgbClr val="C00000"/>
                </a:solidFill>
              </a:rPr>
              <a:t>Лаоський</a:t>
            </a:r>
            <a:r>
              <a:rPr lang="ru-RU" dirty="0" smtClean="0">
                <a:solidFill>
                  <a:srgbClr val="C00000"/>
                </a:solidFill>
              </a:rPr>
              <a:t> кип (</a:t>
            </a:r>
            <a:r>
              <a:rPr lang="en-US" dirty="0" smtClean="0">
                <a:solidFill>
                  <a:srgbClr val="C00000"/>
                </a:solidFill>
              </a:rPr>
              <a:t>LAK) / </a:t>
            </a:r>
            <a:r>
              <a:rPr lang="ru-RU" dirty="0" smtClean="0">
                <a:solidFill>
                  <a:srgbClr val="C00000"/>
                </a:solidFill>
              </a:rPr>
              <a:t>Рубль (</a:t>
            </a:r>
            <a:r>
              <a:rPr lang="en-US" dirty="0" smtClean="0">
                <a:solidFill>
                  <a:srgbClr val="C00000"/>
                </a:solidFill>
              </a:rPr>
              <a:t>RUB)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                          </a:t>
            </a:r>
            <a:r>
              <a:rPr lang="en-US" dirty="0" smtClean="0">
                <a:solidFill>
                  <a:srgbClr val="C00000"/>
                </a:solidFill>
              </a:rPr>
              <a:t>1 RUB = 222.49 LAK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                             </a:t>
            </a:r>
            <a:r>
              <a:rPr lang="en-US" dirty="0" smtClean="0">
                <a:solidFill>
                  <a:srgbClr val="C00000"/>
                </a:solidFill>
              </a:rPr>
              <a:t>1000 LAK = 4.50 RUB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Лаоський</a:t>
            </a:r>
            <a:r>
              <a:rPr lang="ru-RU" dirty="0" smtClean="0">
                <a:solidFill>
                  <a:srgbClr val="C00000"/>
                </a:solidFill>
              </a:rPr>
              <a:t> кип (</a:t>
            </a:r>
            <a:r>
              <a:rPr lang="en-US" dirty="0" smtClean="0">
                <a:solidFill>
                  <a:srgbClr val="C00000"/>
                </a:solidFill>
              </a:rPr>
              <a:t>LAK) / </a:t>
            </a:r>
            <a:r>
              <a:rPr lang="ru-RU" dirty="0" err="1" smtClean="0">
                <a:solidFill>
                  <a:srgbClr val="C00000"/>
                </a:solidFill>
              </a:rPr>
              <a:t>Американський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долар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USD)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 USD = 7935.14 LAK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10000 LAK = 1.00 USD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Лаоський</a:t>
            </a:r>
            <a:r>
              <a:rPr lang="ru-RU" dirty="0" smtClean="0">
                <a:solidFill>
                  <a:srgbClr val="C00000"/>
                </a:solidFill>
              </a:rPr>
              <a:t> кип (</a:t>
            </a:r>
            <a:r>
              <a:rPr lang="en-US" dirty="0" smtClean="0">
                <a:solidFill>
                  <a:srgbClr val="C00000"/>
                </a:solidFill>
              </a:rPr>
              <a:t>LAK) / </a:t>
            </a:r>
            <a:r>
              <a:rPr lang="ru-RU" dirty="0" err="1" smtClean="0">
                <a:solidFill>
                  <a:srgbClr val="C00000"/>
                </a:solidFill>
              </a:rPr>
              <a:t>Євро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EUR)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1 EUR = 10958.62 LAK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10000 LAK = 1.00 EUR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" name="Рисунок 6" descr="герб лао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"/>
            <a:ext cx="2281229" cy="1883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8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ста ри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Коста</a:t>
            </a:r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Ріка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30" y="3164681"/>
            <a:ext cx="46434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Валюта </a:t>
            </a:r>
            <a:r>
              <a:rPr lang="ru-RU" b="1" dirty="0" err="1" smtClean="0">
                <a:solidFill>
                  <a:srgbClr val="FF0000"/>
                </a:solidFill>
              </a:rPr>
              <a:t>Коста-Ріки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костариканський</a:t>
            </a:r>
            <a:r>
              <a:rPr lang="ru-RU" b="1" dirty="0" smtClean="0">
                <a:solidFill>
                  <a:srgbClr val="FF0000"/>
                </a:solidFill>
              </a:rPr>
              <a:t> колон.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 колон = 100 сентимо. </a:t>
            </a:r>
            <a:r>
              <a:rPr lang="ru-RU" b="1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b="1" dirty="0" smtClean="0">
                <a:solidFill>
                  <a:srgbClr val="FF0000"/>
                </a:solidFill>
              </a:rPr>
              <a:t> код: (CRC).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даний</a:t>
            </a:r>
            <a:r>
              <a:rPr lang="ru-RU" b="1" dirty="0" smtClean="0">
                <a:solidFill>
                  <a:srgbClr val="FF0000"/>
                </a:solidFill>
              </a:rPr>
              <a:t> час в </a:t>
            </a:r>
            <a:r>
              <a:rPr lang="ru-RU" b="1" dirty="0" err="1" smtClean="0">
                <a:solidFill>
                  <a:srgbClr val="FF0000"/>
                </a:solidFill>
              </a:rPr>
              <a:t>обігу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знаходяться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банкноти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гідністю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50, 100, 500, 1000, 2000, 5000, 1000 </a:t>
            </a:r>
            <a:r>
              <a:rPr lang="ru-RU" b="1" dirty="0" err="1" smtClean="0">
                <a:solidFill>
                  <a:srgbClr val="FF0000"/>
                </a:solidFill>
              </a:rPr>
              <a:t>колонів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монети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номіналом</a:t>
            </a:r>
            <a:r>
              <a:rPr lang="ru-RU" b="1" dirty="0" smtClean="0">
                <a:solidFill>
                  <a:srgbClr val="FF0000"/>
                </a:solidFill>
              </a:rPr>
              <a:t> в 1, 5, 10, 25, 50, 100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500 </a:t>
            </a:r>
            <a:r>
              <a:rPr lang="ru-RU" b="1" dirty="0" err="1" smtClean="0">
                <a:solidFill>
                  <a:srgbClr val="FF0000"/>
                </a:solidFill>
              </a:rPr>
              <a:t>колонів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Сучасна</a:t>
            </a:r>
            <a:r>
              <a:rPr lang="ru-RU" b="1" dirty="0" smtClean="0">
                <a:solidFill>
                  <a:srgbClr val="FF0000"/>
                </a:solidFill>
              </a:rPr>
              <a:t> валюта </a:t>
            </a:r>
            <a:r>
              <a:rPr lang="ru-RU" b="1" dirty="0" err="1" smtClean="0">
                <a:solidFill>
                  <a:srgbClr val="FF0000"/>
                </a:solidFill>
              </a:rPr>
              <a:t>Коста-Ріки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була</a:t>
            </a:r>
            <a:r>
              <a:rPr lang="ru-RU" b="1" dirty="0" smtClean="0">
                <a:solidFill>
                  <a:srgbClr val="FF0000"/>
                </a:solidFill>
              </a:rPr>
              <a:t> введена в </a:t>
            </a:r>
            <a:r>
              <a:rPr lang="ru-RU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1896 </a:t>
            </a:r>
            <a:r>
              <a:rPr lang="ru-RU" b="1" dirty="0" err="1" smtClean="0">
                <a:solidFill>
                  <a:srgbClr val="FF0000"/>
                </a:solidFill>
              </a:rPr>
              <a:t>році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замінивши</a:t>
            </a:r>
            <a:r>
              <a:rPr lang="ru-RU" b="1" dirty="0" smtClean="0">
                <a:solidFill>
                  <a:srgbClr val="FF0000"/>
                </a:solidFill>
              </a:rPr>
              <a:t> собою </a:t>
            </a:r>
            <a:r>
              <a:rPr lang="ru-RU" b="1" dirty="0" err="1" smtClean="0">
                <a:solidFill>
                  <a:srgbClr val="FF0000"/>
                </a:solidFill>
              </a:rPr>
              <a:t>застарілий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костариканський</a:t>
            </a:r>
            <a:r>
              <a:rPr lang="ru-RU" b="1" dirty="0" smtClean="0">
                <a:solidFill>
                  <a:srgbClr val="FF0000"/>
                </a:solidFill>
              </a:rPr>
              <a:t> песо. </a:t>
            </a:r>
            <a:r>
              <a:rPr lang="ru-RU" b="1" dirty="0" err="1" smtClean="0">
                <a:solidFill>
                  <a:srgbClr val="FF0000"/>
                </a:solidFill>
              </a:rPr>
              <a:t>Назва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нової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валюти</a:t>
            </a:r>
            <a:r>
              <a:rPr lang="ru-RU" b="1" dirty="0" smtClean="0">
                <a:solidFill>
                  <a:srgbClr val="FF0000"/>
                </a:solidFill>
              </a:rPr>
              <a:t> (колон) </a:t>
            </a:r>
            <a:r>
              <a:rPr lang="ru-RU" b="1" dirty="0" err="1" smtClean="0">
                <a:solidFill>
                  <a:srgbClr val="FF0000"/>
                </a:solidFill>
              </a:rPr>
              <a:t>пов'язане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Христофором Колумбом, </a:t>
            </a:r>
            <a:r>
              <a:rPr lang="ru-RU" b="1" dirty="0" err="1" smtClean="0">
                <a:solidFill>
                  <a:srgbClr val="FF0000"/>
                </a:solidFill>
              </a:rPr>
              <a:t>відомим</a:t>
            </a:r>
            <a:r>
              <a:rPr lang="ru-RU" b="1" dirty="0" smtClean="0">
                <a:solidFill>
                  <a:srgbClr val="FF0000"/>
                </a:solidFill>
              </a:rPr>
              <a:t> як </a:t>
            </a:r>
            <a:r>
              <a:rPr lang="ru-RU" b="1" dirty="0" err="1" smtClean="0">
                <a:solidFill>
                  <a:srgbClr val="FF0000"/>
                </a:solidFill>
              </a:rPr>
              <a:t>Крістобаль</a:t>
            </a:r>
            <a:r>
              <a:rPr lang="ru-RU" b="1" dirty="0" smtClean="0">
                <a:solidFill>
                  <a:srgbClr val="FF0000"/>
                </a:solidFill>
              </a:rPr>
              <a:t> Колон в </a:t>
            </a:r>
            <a:r>
              <a:rPr lang="ru-RU" b="1" dirty="0" err="1" smtClean="0">
                <a:solidFill>
                  <a:srgbClr val="FF0000"/>
                </a:solidFill>
              </a:rPr>
              <a:t>Іспанії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герб коста р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6599" y="500042"/>
            <a:ext cx="1957401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00240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в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доларах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(CRC)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0.002028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США (USD)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США (USD)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493.100000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(CRC)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в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CRC)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0.001493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EUR) 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EUR)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669.972826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CRC)</a:t>
            </a:r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в рублях: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(CRC)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0.067207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російський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рубль (RUB)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російський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рубль (RUB)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14.879300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костариканський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колон (CRC)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2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тв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3375" y="0"/>
            <a:ext cx="9227375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Латвія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64" y="164305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 </a:t>
            </a:r>
            <a:r>
              <a:rPr lang="ru-RU" dirty="0" err="1" smtClean="0">
                <a:solidFill>
                  <a:srgbClr val="00B0F0"/>
                </a:solidFill>
              </a:rPr>
              <a:t>січня</a:t>
            </a:r>
            <a:r>
              <a:rPr lang="ru-RU" dirty="0" smtClean="0">
                <a:solidFill>
                  <a:srgbClr val="00B0F0"/>
                </a:solidFill>
              </a:rPr>
              <a:t> 2014 </a:t>
            </a:r>
            <a:r>
              <a:rPr lang="ru-RU" dirty="0" err="1" smtClean="0">
                <a:solidFill>
                  <a:srgbClr val="00B0F0"/>
                </a:solidFill>
              </a:rPr>
              <a:t>Латвія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приєдналася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єврозони</a:t>
            </a:r>
            <a:r>
              <a:rPr lang="ru-RU" dirty="0" smtClean="0">
                <a:solidFill>
                  <a:srgbClr val="00B0F0"/>
                </a:solidFill>
              </a:rPr>
              <a:t>. З </a:t>
            </a:r>
            <a:r>
              <a:rPr lang="ru-RU" dirty="0" err="1" smtClean="0">
                <a:solidFill>
                  <a:srgbClr val="00B0F0"/>
                </a:solidFill>
              </a:rPr>
              <a:t>цього</a:t>
            </a:r>
            <a:r>
              <a:rPr lang="ru-RU" dirty="0" smtClean="0">
                <a:solidFill>
                  <a:srgbClr val="00B0F0"/>
                </a:solidFill>
              </a:rPr>
              <a:t> дня </a:t>
            </a:r>
            <a:r>
              <a:rPr lang="ru-RU" dirty="0" err="1" smtClean="0">
                <a:solidFill>
                  <a:srgbClr val="00B0F0"/>
                </a:solidFill>
              </a:rPr>
              <a:t>офіційної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латвійської</a:t>
            </a:r>
            <a:r>
              <a:rPr lang="ru-RU" dirty="0" smtClean="0">
                <a:solidFill>
                  <a:srgbClr val="00B0F0"/>
                </a:solidFill>
              </a:rPr>
              <a:t> валютою стали </a:t>
            </a:r>
            <a:r>
              <a:rPr lang="ru-RU" dirty="0" err="1" smtClean="0">
                <a:solidFill>
                  <a:srgbClr val="00B0F0"/>
                </a:solidFill>
              </a:rPr>
              <a:t>євро</a:t>
            </a:r>
            <a:r>
              <a:rPr lang="ru-RU" dirty="0" smtClean="0">
                <a:solidFill>
                  <a:srgbClr val="00B0F0"/>
                </a:solidFill>
              </a:rPr>
              <a:t>, а не </a:t>
            </a:r>
            <a:r>
              <a:rPr lang="ru-RU" dirty="0" err="1" smtClean="0">
                <a:solidFill>
                  <a:srgbClr val="00B0F0"/>
                </a:solidFill>
              </a:rPr>
              <a:t>лати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Офіційний</a:t>
            </a:r>
            <a:r>
              <a:rPr lang="ru-RU" dirty="0" smtClean="0">
                <a:solidFill>
                  <a:srgbClr val="00B0F0"/>
                </a:solidFill>
              </a:rPr>
              <a:t> курс переходу на </a:t>
            </a:r>
            <a:r>
              <a:rPr lang="ru-RU" dirty="0" err="1" smtClean="0">
                <a:solidFill>
                  <a:srgbClr val="00B0F0"/>
                </a:solidFill>
              </a:rPr>
              <a:t>євро</a:t>
            </a:r>
            <a:r>
              <a:rPr lang="ru-RU" dirty="0" smtClean="0">
                <a:solidFill>
                  <a:srgbClr val="00B0F0"/>
                </a:solidFill>
              </a:rPr>
              <a:t> - 0,702804 </a:t>
            </a:r>
            <a:r>
              <a:rPr lang="en-US" dirty="0" smtClean="0">
                <a:solidFill>
                  <a:srgbClr val="00B0F0"/>
                </a:solidFill>
              </a:rPr>
              <a:t>Ls </a:t>
            </a:r>
            <a:r>
              <a:rPr lang="ru-RU" dirty="0" smtClean="0">
                <a:solidFill>
                  <a:srgbClr val="00B0F0"/>
                </a:solidFill>
              </a:rPr>
              <a:t>за </a:t>
            </a:r>
            <a:r>
              <a:rPr lang="ru-RU" dirty="0" err="1" smtClean="0">
                <a:solidFill>
                  <a:srgbClr val="00B0F0"/>
                </a:solidFill>
              </a:rPr>
              <a:t>євро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або</a:t>
            </a:r>
            <a:r>
              <a:rPr lang="ru-RU" dirty="0" smtClean="0">
                <a:solidFill>
                  <a:srgbClr val="00B0F0"/>
                </a:solidFill>
              </a:rPr>
              <a:t> 1,42 </a:t>
            </a:r>
            <a:r>
              <a:rPr lang="ru-RU" dirty="0" err="1" smtClean="0">
                <a:solidFill>
                  <a:srgbClr val="00B0F0"/>
                </a:solidFill>
              </a:rPr>
              <a:t>євро</a:t>
            </a:r>
            <a:r>
              <a:rPr lang="ru-RU" dirty="0" smtClean="0">
                <a:solidFill>
                  <a:srgbClr val="00B0F0"/>
                </a:solidFill>
              </a:rPr>
              <a:t> за лат).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718679"/>
            <a:ext cx="59180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Приблизний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курс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лата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лат = 1,4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лат = 2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лат = 61 рубль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рублях: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EUR)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49.218500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російський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рубль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RUB) 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російський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рубль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RUB)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0.020318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EUR) </a:t>
            </a:r>
          </a:p>
          <a:p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доларах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EUR)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1.379500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США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USD) 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долар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США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USD)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дорівнює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0.724900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EUR)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герб латв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6" y="4214814"/>
            <a:ext cx="3321604" cy="26431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6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ва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Ліван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30" y="3571876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Грошова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одиниця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Лівану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ліванський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фунт.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обігу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знаходяться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банкноти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номіналом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1000, 5000, 10000, 20000, 50000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100000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ліванських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фунтів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монети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гідністю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25, 50, 100, 250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500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ліванських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фунтов.Помімо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національної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валюти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Лівані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практично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повсюдно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приймаються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 оплати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долари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США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євро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3786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в рублях: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(</a:t>
            </a:r>
            <a:r>
              <a:rPr lang="en-US" b="1" dirty="0" smtClean="0">
                <a:solidFill>
                  <a:srgbClr val="FFFF00"/>
                </a:solidFill>
              </a:rPr>
              <a:t>LBP)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0.022005 </a:t>
            </a:r>
            <a:r>
              <a:rPr lang="ru-RU" b="1" dirty="0" err="1" smtClean="0">
                <a:solidFill>
                  <a:srgbClr val="FFFF00"/>
                </a:solidFill>
              </a:rPr>
              <a:t>російський</a:t>
            </a:r>
            <a:r>
              <a:rPr lang="ru-RU" b="1" dirty="0" smtClean="0">
                <a:solidFill>
                  <a:srgbClr val="FFFF00"/>
                </a:solidFill>
              </a:rPr>
              <a:t> рубль (</a:t>
            </a:r>
            <a:r>
              <a:rPr lang="en-US" b="1" dirty="0" smtClean="0">
                <a:solidFill>
                  <a:srgbClr val="FFFF00"/>
                </a:solidFill>
              </a:rPr>
              <a:t>RUB)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російський</a:t>
            </a:r>
            <a:r>
              <a:rPr lang="ru-RU" b="1" dirty="0" smtClean="0">
                <a:solidFill>
                  <a:srgbClr val="FFFF00"/>
                </a:solidFill>
              </a:rPr>
              <a:t> рубль (</a:t>
            </a:r>
            <a:r>
              <a:rPr lang="en-US" b="1" dirty="0" smtClean="0">
                <a:solidFill>
                  <a:srgbClr val="FFFF00"/>
                </a:solidFill>
              </a:rPr>
              <a:t>RUB)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45.443573 </a:t>
            </a:r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(</a:t>
            </a:r>
            <a:r>
              <a:rPr lang="en-US" b="1" dirty="0" smtClean="0">
                <a:solidFill>
                  <a:srgbClr val="FFFF00"/>
                </a:solidFill>
              </a:rPr>
              <a:t>LBP)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в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на: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(</a:t>
            </a:r>
            <a:r>
              <a:rPr lang="en-US" b="1" dirty="0" smtClean="0">
                <a:solidFill>
                  <a:srgbClr val="FFFF00"/>
                </a:solidFill>
              </a:rPr>
              <a:t>LBP)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0.000489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en-US" b="1" dirty="0" smtClean="0">
                <a:solidFill>
                  <a:srgbClr val="FFFF00"/>
                </a:solidFill>
              </a:rPr>
              <a:t>EUR)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en-US" b="1" dirty="0" smtClean="0">
                <a:solidFill>
                  <a:srgbClr val="FFFF00"/>
                </a:solidFill>
              </a:rPr>
              <a:t>EUR)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2046.195652 </a:t>
            </a:r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(</a:t>
            </a:r>
            <a:r>
              <a:rPr lang="en-US" b="1" dirty="0" smtClean="0">
                <a:solidFill>
                  <a:srgbClr val="FFFF00"/>
                </a:solidFill>
              </a:rPr>
              <a:t>LBP)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в </a:t>
            </a:r>
            <a:r>
              <a:rPr lang="ru-RU" b="1" dirty="0" err="1" smtClean="0">
                <a:solidFill>
                  <a:srgbClr val="FFFF00"/>
                </a:solidFill>
              </a:rPr>
              <a:t>доларах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(</a:t>
            </a:r>
            <a:r>
              <a:rPr lang="en-US" b="1" dirty="0" smtClean="0">
                <a:solidFill>
                  <a:srgbClr val="FFFF00"/>
                </a:solidFill>
              </a:rPr>
              <a:t>LBP)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0.000664 </a:t>
            </a:r>
            <a:r>
              <a:rPr lang="ru-RU" b="1" dirty="0" err="1" smtClean="0">
                <a:solidFill>
                  <a:srgbClr val="FFFF00"/>
                </a:solidFill>
              </a:rPr>
              <a:t>долар</a:t>
            </a:r>
            <a:r>
              <a:rPr lang="ru-RU" b="1" dirty="0" smtClean="0">
                <a:solidFill>
                  <a:srgbClr val="FFFF00"/>
                </a:solidFill>
              </a:rPr>
              <a:t> США (</a:t>
            </a:r>
            <a:r>
              <a:rPr lang="en-US" b="1" dirty="0" smtClean="0">
                <a:solidFill>
                  <a:srgbClr val="FFFF00"/>
                </a:solidFill>
              </a:rPr>
              <a:t>USD)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долар</a:t>
            </a:r>
            <a:r>
              <a:rPr lang="ru-RU" b="1" dirty="0" smtClean="0">
                <a:solidFill>
                  <a:srgbClr val="FFFF00"/>
                </a:solidFill>
              </a:rPr>
              <a:t> США (</a:t>
            </a:r>
            <a:r>
              <a:rPr lang="en-US" b="1" dirty="0" smtClean="0">
                <a:solidFill>
                  <a:srgbClr val="FFFF00"/>
                </a:solidFill>
              </a:rPr>
              <a:t>USD)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1506.000000 </a:t>
            </a:r>
            <a:r>
              <a:rPr lang="ru-RU" b="1" dirty="0" err="1" smtClean="0">
                <a:solidFill>
                  <a:srgbClr val="FFFF00"/>
                </a:solidFill>
              </a:rPr>
              <a:t>ліванський</a:t>
            </a:r>
            <a:r>
              <a:rPr lang="ru-RU" b="1" dirty="0" smtClean="0">
                <a:solidFill>
                  <a:srgbClr val="FFFF00"/>
                </a:solidFill>
              </a:rPr>
              <a:t> фунт (</a:t>
            </a:r>
            <a:r>
              <a:rPr lang="en-US" b="1" dirty="0" smtClean="0">
                <a:solidFill>
                  <a:srgbClr val="FFFF00"/>
                </a:solidFill>
              </a:rPr>
              <a:t>LBP)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1205427243_liv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840540" cy="22145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21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6805652_2258952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Італія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1612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Італійська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ліра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італ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lira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italiana</a:t>
            </a:r>
            <a:r>
              <a:rPr lang="ru-RU" b="1" dirty="0" smtClean="0">
                <a:solidFill>
                  <a:srgbClr val="FF0000"/>
                </a:solidFill>
              </a:rPr>
              <a:t>) - </a:t>
            </a:r>
            <a:r>
              <a:rPr lang="ru-RU" b="1" dirty="0" err="1" smtClean="0">
                <a:solidFill>
                  <a:srgbClr val="FF0000"/>
                </a:solidFill>
              </a:rPr>
              <a:t>грошова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одиниця</a:t>
            </a:r>
            <a:r>
              <a:rPr lang="ru-RU" b="1" dirty="0" smtClean="0">
                <a:solidFill>
                  <a:srgbClr val="FF0000"/>
                </a:solidFill>
              </a:rPr>
              <a:t>, что </a:t>
            </a:r>
            <a:r>
              <a:rPr lang="ru-RU" b="1" dirty="0" err="1" smtClean="0">
                <a:solidFill>
                  <a:srgbClr val="FF0000"/>
                </a:solidFill>
              </a:rPr>
              <a:t>була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обігу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Італии</a:t>
            </a:r>
            <a:r>
              <a:rPr lang="ru-RU" b="1" dirty="0" smtClean="0">
                <a:solidFill>
                  <a:srgbClr val="FF0000"/>
                </a:solidFill>
              </a:rPr>
              <a:t>, Сан-Марино и </a:t>
            </a:r>
            <a:r>
              <a:rPr lang="ru-RU" b="1" dirty="0" err="1" smtClean="0">
                <a:solidFill>
                  <a:srgbClr val="FF0000"/>
                </a:solidFill>
              </a:rPr>
              <a:t>Ватікані</a:t>
            </a:r>
            <a:r>
              <a:rPr lang="ru-RU" b="1" dirty="0" smtClean="0">
                <a:solidFill>
                  <a:srgbClr val="FF0000"/>
                </a:solidFill>
              </a:rPr>
              <a:t> до </a:t>
            </a:r>
            <a:r>
              <a:rPr lang="ru-RU" b="1" dirty="0" err="1" smtClean="0">
                <a:solidFill>
                  <a:srgbClr val="FF0000"/>
                </a:solidFill>
              </a:rPr>
              <a:t>введення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євро</a:t>
            </a:r>
            <a:r>
              <a:rPr lang="ru-RU" b="1" dirty="0" smtClean="0">
                <a:solidFill>
                  <a:srgbClr val="FF0000"/>
                </a:solidFill>
              </a:rPr>
              <a:t> в 2002 </a:t>
            </a:r>
            <a:r>
              <a:rPr lang="ru-RU" b="1" dirty="0" err="1" smtClean="0">
                <a:solidFill>
                  <a:srgbClr val="FF0000"/>
                </a:solidFill>
              </a:rPr>
              <a:t>році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є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нині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національною</a:t>
            </a:r>
            <a:r>
              <a:rPr lang="ru-RU" b="1" dirty="0" smtClean="0">
                <a:solidFill>
                  <a:srgbClr val="FF0000"/>
                </a:solidFill>
              </a:rPr>
              <a:t> валютою.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272677"/>
            <a:ext cx="5918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FF00"/>
                </a:solidFill>
              </a:rPr>
              <a:t>урс </a:t>
            </a:r>
            <a:r>
              <a:rPr lang="ru-RU" b="1" dirty="0" err="1" smtClean="0">
                <a:solidFill>
                  <a:srgbClr val="FFFF00"/>
                </a:solidFill>
              </a:rPr>
              <a:t>Італійської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ліри</a:t>
            </a:r>
            <a:r>
              <a:rPr lang="ru-RU" b="1" dirty="0" smtClean="0"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</a:rPr>
              <a:t>Долара</a:t>
            </a:r>
            <a:r>
              <a:rPr lang="ru-RU" b="1" dirty="0" smtClean="0">
                <a:solidFill>
                  <a:srgbClr val="FFFF00"/>
                </a:solidFill>
              </a:rPr>
              <a:t> США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100 ITL = 0.3047 USD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в рублях: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en-US" b="1" dirty="0" smtClean="0">
                <a:solidFill>
                  <a:srgbClr val="FFFF00"/>
                </a:solidFill>
              </a:rPr>
              <a:t>EUR)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49.218500 </a:t>
            </a:r>
            <a:r>
              <a:rPr lang="ru-RU" b="1" dirty="0" err="1" smtClean="0">
                <a:solidFill>
                  <a:srgbClr val="FFFF00"/>
                </a:solidFill>
              </a:rPr>
              <a:t>російський</a:t>
            </a:r>
            <a:r>
              <a:rPr lang="ru-RU" b="1" dirty="0" smtClean="0">
                <a:solidFill>
                  <a:srgbClr val="FFFF00"/>
                </a:solidFill>
              </a:rPr>
              <a:t> рубль (</a:t>
            </a:r>
            <a:r>
              <a:rPr lang="en-US" b="1" dirty="0" smtClean="0">
                <a:solidFill>
                  <a:srgbClr val="FFFF00"/>
                </a:solidFill>
              </a:rPr>
              <a:t>RUB)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російський</a:t>
            </a:r>
            <a:r>
              <a:rPr lang="ru-RU" b="1" dirty="0" smtClean="0">
                <a:solidFill>
                  <a:srgbClr val="FFFF00"/>
                </a:solidFill>
              </a:rPr>
              <a:t> рубль (</a:t>
            </a:r>
            <a:r>
              <a:rPr lang="en-US" b="1" dirty="0" smtClean="0">
                <a:solidFill>
                  <a:srgbClr val="FFFF00"/>
                </a:solidFill>
              </a:rPr>
              <a:t>RUB)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0.020318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en-US" b="1" dirty="0" smtClean="0">
                <a:solidFill>
                  <a:srgbClr val="FFFF00"/>
                </a:solidFill>
              </a:rPr>
              <a:t>EUR)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доларах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en-US" b="1" dirty="0" smtClean="0">
                <a:solidFill>
                  <a:srgbClr val="FFFF00"/>
                </a:solidFill>
              </a:rPr>
              <a:t>EUR)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1.379500 </a:t>
            </a:r>
            <a:r>
              <a:rPr lang="ru-RU" b="1" dirty="0" err="1" smtClean="0">
                <a:solidFill>
                  <a:srgbClr val="FFFF00"/>
                </a:solidFill>
              </a:rPr>
              <a:t>долар</a:t>
            </a:r>
            <a:r>
              <a:rPr lang="ru-RU" b="1" dirty="0" smtClean="0">
                <a:solidFill>
                  <a:srgbClr val="FFFF00"/>
                </a:solidFill>
              </a:rPr>
              <a:t> США (</a:t>
            </a:r>
            <a:r>
              <a:rPr lang="en-US" b="1" dirty="0" smtClean="0">
                <a:solidFill>
                  <a:srgbClr val="FFFF00"/>
                </a:solidFill>
              </a:rPr>
              <a:t>USD)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 smtClean="0">
                <a:solidFill>
                  <a:srgbClr val="FFFF00"/>
                </a:solidFill>
              </a:rPr>
              <a:t>долар</a:t>
            </a:r>
            <a:r>
              <a:rPr lang="ru-RU" b="1" dirty="0" smtClean="0">
                <a:solidFill>
                  <a:srgbClr val="FFFF00"/>
                </a:solidFill>
              </a:rPr>
              <a:t> США (</a:t>
            </a:r>
            <a:r>
              <a:rPr lang="en-US" b="1" dirty="0" smtClean="0">
                <a:solidFill>
                  <a:srgbClr val="FFFF00"/>
                </a:solidFill>
              </a:rPr>
              <a:t>USD) </a:t>
            </a:r>
            <a:r>
              <a:rPr lang="ru-RU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b="1" dirty="0" smtClean="0">
                <a:solidFill>
                  <a:srgbClr val="FFFF00"/>
                </a:solidFill>
              </a:rPr>
              <a:t> 0.724900 </a:t>
            </a:r>
            <a:r>
              <a:rPr lang="ru-RU" b="1" dirty="0" err="1" smtClean="0">
                <a:solidFill>
                  <a:srgbClr val="FFFF00"/>
                </a:solidFill>
              </a:rPr>
              <a:t>євро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en-US" b="1" dirty="0" smtClean="0">
                <a:solidFill>
                  <a:srgbClr val="FFFF00"/>
                </a:solidFill>
              </a:rPr>
              <a:t>EUR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герб итали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0"/>
            <a:ext cx="2571736" cy="2901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20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пюра в 1000 ливанских фунтов. Лицевая сторо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3912628" cy="2038353"/>
          </a:xfrm>
          <a:prstGeom prst="rect">
            <a:avLst/>
          </a:prstGeom>
        </p:spPr>
      </p:pic>
      <p:pic>
        <p:nvPicPr>
          <p:cNvPr id="14340" name="Picture 4" descr="http://upload.wikimedia.org/wikipedia/commons/thumb/a/a6/ES100-1999_f.jpg/295px-ES100-1999_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8344">
            <a:off x="5906932" y="4867109"/>
            <a:ext cx="2809875" cy="1209676"/>
          </a:xfrm>
          <a:prstGeom prst="rect">
            <a:avLst/>
          </a:prstGeom>
          <a:noFill/>
        </p:spPr>
      </p:pic>
      <p:pic>
        <p:nvPicPr>
          <p:cNvPr id="4" name="Содержимое 3" descr="итал лира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0478910">
            <a:off x="3950350" y="2704576"/>
            <a:ext cx="2627042" cy="2795023"/>
          </a:xfrm>
        </p:spPr>
      </p:pic>
      <p:pic>
        <p:nvPicPr>
          <p:cNvPr id="14342" name="Picture 6" descr="http://www.zoomex.ru/sites/default/files/users/user1/dengi/livan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0"/>
            <a:ext cx="4143375" cy="2200275"/>
          </a:xfrm>
          <a:prstGeom prst="rect">
            <a:avLst/>
          </a:prstGeom>
          <a:noFill/>
        </p:spPr>
      </p:pic>
      <p:pic>
        <p:nvPicPr>
          <p:cNvPr id="14338" name="Picture 2" descr="http://dalniestrany.ru/images/stories/Countries/Asia/Laos/%D0%9A%D1%83%D0%BF%D1%8E%D1%80%D0%B0%20%D0%B2%20100%20%D0%BB%D0%B0%D0%BE%D1%81%D1%81%D0%BA%D0%B8%D1%85%20%D0%BA%D0%B8%D0%BF%D0%BE%D0%B2.%20%D0%9E%D0%B1%D1%80%D0%B0%D1%82%D0%BD%D0%B0%D1%8F%20%D1%81%D1%82%D0%BE%D1%80%D0%BE%D0%BD%D0%B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465950">
            <a:off x="113826" y="459759"/>
            <a:ext cx="3500462" cy="2571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23077">
            <a:off x="-403738" y="2021969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Унгул</a:t>
            </a:r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Ірина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4.9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5|5.4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5.8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3.9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5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7|2.5|2.5|6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555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Лаос</vt:lpstr>
      <vt:lpstr>Коста - Ріка</vt:lpstr>
      <vt:lpstr>Латвія</vt:lpstr>
      <vt:lpstr>Ліван</vt:lpstr>
      <vt:lpstr>Італія</vt:lpstr>
      <vt:lpstr>Унгул Ірина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2014-04-23T13:02:03Z</dcterms:created>
  <dcterms:modified xsi:type="dcterms:W3CDTF">2014-04-23T14:26:29Z</dcterms:modified>
</cp:coreProperties>
</file>