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6914FA-9223-4180-B494-80221B913359}" type="datetimeFigureOut">
              <a:rPr lang="uk-UA" smtClean="0"/>
              <a:t>15.12.2012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73543E0-D659-441C-B20B-8539FCD6EA73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Леонід Володимирович </a:t>
            </a:r>
            <a:r>
              <a:rPr lang="uk-UA" b="1" dirty="0" err="1"/>
              <a:t>Позен</a:t>
            </a:r>
            <a:r>
              <a:rPr lang="uk-UA" dirty="0"/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3008313" cy="116205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Біографія</a:t>
            </a:r>
            <a:endParaRPr lang="uk-UA" sz="4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00034" y="1285860"/>
            <a:ext cx="3714776" cy="485778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uk-UA" sz="2400" dirty="0" smtClean="0"/>
              <a:t> народився</a:t>
            </a:r>
            <a:r>
              <a:rPr lang="uk-UA" sz="2400" dirty="0" smtClean="0"/>
              <a:t> 1849 року</a:t>
            </a:r>
            <a:r>
              <a:rPr lang="uk-UA" sz="2400" dirty="0" smtClean="0"/>
              <a:t> у селі  Оболонь  на Полтавщині;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 навчався на юридичному факультеті Петербурзького університету;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помер 1921 року у Петрограді;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/>
              <a:t>похований на Смоленському кладовищі. </a:t>
            </a:r>
          </a:p>
        </p:txBody>
      </p:sp>
      <p:pic>
        <p:nvPicPr>
          <p:cNvPr id="5" name="Содержимое 4" descr="images (27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00562" y="1214422"/>
            <a:ext cx="3214710" cy="4743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Роботи Леоніда </a:t>
            </a:r>
            <a:r>
              <a:rPr lang="uk-UA" dirty="0" err="1" smtClean="0"/>
              <a:t>Позена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5500702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err="1" smtClean="0"/>
              <a:t>ятник</a:t>
            </a:r>
            <a:r>
              <a:rPr lang="uk-UA" dirty="0" smtClean="0"/>
              <a:t> І.Котляревському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286248" y="1571612"/>
            <a:ext cx="4041775" cy="762000"/>
          </a:xfrm>
        </p:spPr>
        <p:txBody>
          <a:bodyPr>
            <a:normAutofit lnSpcReduction="10000"/>
          </a:bodyPr>
          <a:lstStyle/>
          <a:p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err="1" smtClean="0"/>
              <a:t>ятник</a:t>
            </a:r>
            <a:r>
              <a:rPr lang="uk-UA" dirty="0" smtClean="0"/>
              <a:t> Миколі Гоголю</a:t>
            </a:r>
            <a:endParaRPr lang="uk-UA" dirty="0"/>
          </a:p>
        </p:txBody>
      </p:sp>
      <p:pic>
        <p:nvPicPr>
          <p:cNvPr id="7" name="Содержимое 6" descr="450px-Kotlyarevsky-Monument_in_Poltava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14348" y="1500174"/>
            <a:ext cx="2928958" cy="39052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Содержимое 7" descr="450px-Пам'ятник_Миколі_Гоголю_в_Полтаві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857752" y="2500306"/>
            <a:ext cx="2862866" cy="38171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714356"/>
            <a:ext cx="5214974" cy="782638"/>
          </a:xfrm>
        </p:spPr>
        <p:txBody>
          <a:bodyPr>
            <a:noAutofit/>
          </a:bodyPr>
          <a:lstStyle/>
          <a:p>
            <a:r>
              <a:rPr lang="uk-UA" sz="3200" dirty="0" err="1" smtClean="0"/>
              <a:t>“Запорожець</a:t>
            </a:r>
            <a:r>
              <a:rPr lang="uk-UA" sz="3200" dirty="0" smtClean="0"/>
              <a:t> у </a:t>
            </a:r>
            <a:r>
              <a:rPr lang="uk-UA" sz="3200" dirty="0" err="1" smtClean="0"/>
              <a:t>розвідці”</a:t>
            </a:r>
            <a:endParaRPr lang="uk-UA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714876" y="5500702"/>
            <a:ext cx="4041775" cy="63976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	</a:t>
            </a:r>
            <a:r>
              <a:rPr lang="uk-UA" sz="3600" dirty="0" err="1" smtClean="0"/>
              <a:t>“Копчик”</a:t>
            </a:r>
            <a:endParaRPr lang="uk-UA" sz="3600" dirty="0"/>
          </a:p>
        </p:txBody>
      </p:sp>
      <p:pic>
        <p:nvPicPr>
          <p:cNvPr id="7" name="Содержимое 6" descr="zaporozhec-na-razvedke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00034" y="1785926"/>
            <a:ext cx="3757140" cy="43815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Содержимое 7" descr="kobchik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86380" y="642918"/>
            <a:ext cx="3357586" cy="46795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Із життя скульптора…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7467600" cy="4525963"/>
          </a:xfrm>
        </p:spPr>
        <p:txBody>
          <a:bodyPr/>
          <a:lstStyle/>
          <a:p>
            <a:r>
              <a:rPr lang="uk-UA" sz="2800" dirty="0"/>
              <a:t>Був він вищий середнього зросту, дуже стрункий, і хоча було йому під 60 років, виглядав значно </a:t>
            </a:r>
            <a:r>
              <a:rPr lang="uk-UA" sz="2800" dirty="0" err="1" smtClean="0"/>
              <a:t>молодшим.Вдягався</a:t>
            </a:r>
            <a:r>
              <a:rPr lang="uk-UA" sz="2800" dirty="0" smtClean="0"/>
              <a:t> </a:t>
            </a:r>
            <a:r>
              <a:rPr lang="uk-UA" sz="2800" dirty="0"/>
              <a:t>буденно: юхтові чоботи, простенькі, у смужку штани, ситцева сорочка, підв’язана </a:t>
            </a:r>
            <a:r>
              <a:rPr lang="uk-UA" sz="2800" dirty="0" smtClean="0"/>
              <a:t>вузеньким </a:t>
            </a:r>
            <a:r>
              <a:rPr lang="uk-UA" sz="2800" dirty="0"/>
              <a:t>паском</a:t>
            </a:r>
            <a:r>
              <a:rPr lang="uk-UA" dirty="0" smtClean="0"/>
              <a:t>.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рідному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домі</a:t>
            </a:r>
            <a:r>
              <a:rPr lang="ru-RU" sz="2800" dirty="0" smtClean="0"/>
              <a:t> скульптор </a:t>
            </a:r>
            <a:r>
              <a:rPr lang="ru-RU" sz="2800" dirty="0" err="1" smtClean="0"/>
              <a:t>завжди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займав</a:t>
            </a:r>
            <a:r>
              <a:rPr lang="ru-RU" sz="2800" dirty="0" smtClean="0"/>
              <a:t> одну </a:t>
            </a:r>
            <a:r>
              <a:rPr lang="ru-RU" sz="2800" dirty="0" err="1" smtClean="0"/>
              <a:t>кімнату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трьома</a:t>
            </a:r>
            <a:r>
              <a:rPr lang="ru-RU" sz="2800" dirty="0" smtClean="0"/>
              <a:t> </a:t>
            </a:r>
            <a:r>
              <a:rPr lang="ru-RU" sz="2800" dirty="0" err="1" smtClean="0"/>
              <a:t>вікнами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захід</a:t>
            </a:r>
            <a:r>
              <a:rPr lang="ru-RU" sz="2800" dirty="0" smtClean="0"/>
              <a:t>.</a:t>
            </a:r>
          </a:p>
          <a:p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5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5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3116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Твори </a:t>
            </a:r>
            <a:r>
              <a:rPr lang="ru-RU" i="1" dirty="0" err="1" smtClean="0"/>
              <a:t>Позена</a:t>
            </a:r>
            <a:r>
              <a:rPr lang="ru-RU" i="1" dirty="0" smtClean="0"/>
              <a:t>  </a:t>
            </a:r>
            <a:r>
              <a:rPr lang="ru-RU" i="1" dirty="0" err="1" smtClean="0"/>
              <a:t>подобаються</a:t>
            </a:r>
            <a:r>
              <a:rPr lang="ru-RU" i="1" dirty="0" smtClean="0"/>
              <a:t> </a:t>
            </a:r>
            <a:r>
              <a:rPr lang="ru-RU" i="1" dirty="0" err="1" smtClean="0"/>
              <a:t>усім</a:t>
            </a:r>
            <a:r>
              <a:rPr lang="ru-RU" i="1" dirty="0" smtClean="0"/>
              <a:t>,</a:t>
            </a:r>
            <a:endParaRPr lang="ru-RU" dirty="0" smtClean="0"/>
          </a:p>
          <a:p>
            <a:pPr>
              <a:buNone/>
            </a:pPr>
            <a:r>
              <a:rPr lang="ru-RU" i="1" dirty="0" err="1" smtClean="0"/>
              <a:t>бо</a:t>
            </a:r>
            <a:r>
              <a:rPr lang="ru-RU" i="1" dirty="0" smtClean="0"/>
              <a:t> вони </a:t>
            </a:r>
            <a:r>
              <a:rPr lang="ru-RU" i="1" dirty="0" err="1" smtClean="0"/>
              <a:t>талановиті</a:t>
            </a:r>
            <a:r>
              <a:rPr lang="ru-RU" i="1" dirty="0" smtClean="0"/>
              <a:t>, </a:t>
            </a:r>
            <a:r>
              <a:rPr lang="ru-RU" i="1" dirty="0" err="1" smtClean="0"/>
              <a:t>сповнені</a:t>
            </a:r>
            <a:endParaRPr lang="ru-RU" dirty="0" smtClean="0"/>
          </a:p>
          <a:p>
            <a:pPr>
              <a:buNone/>
            </a:pPr>
            <a:r>
              <a:rPr lang="ru-RU" i="1" dirty="0" err="1" smtClean="0"/>
              <a:t>справжньої</a:t>
            </a:r>
            <a:r>
              <a:rPr lang="ru-RU" i="1" dirty="0" smtClean="0"/>
              <a:t> </a:t>
            </a:r>
            <a:r>
              <a:rPr lang="ru-RU" i="1" dirty="0" err="1" smtClean="0"/>
              <a:t>художності</a:t>
            </a:r>
            <a:r>
              <a:rPr lang="ru-RU" i="1" dirty="0" smtClean="0"/>
              <a:t> 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правди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                                       Стасов В.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3643314"/>
            <a:ext cx="747064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Дякую за увагу!</a:t>
            </a:r>
            <a:br>
              <a:rPr lang="uk-UA" dirty="0" smtClean="0"/>
            </a:br>
            <a:r>
              <a:rPr lang="uk-UA" dirty="0" smtClean="0"/>
              <a:t>						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					</a:t>
            </a:r>
            <a:r>
              <a:rPr lang="uk-UA" sz="2700" dirty="0" smtClean="0"/>
              <a:t>Підготувала </a:t>
            </a:r>
            <a:br>
              <a:rPr lang="uk-UA" sz="2700" dirty="0" smtClean="0"/>
            </a:br>
            <a:r>
              <a:rPr lang="uk-UA" sz="2700" dirty="0" smtClean="0"/>
              <a:t>					учениця 10 класу </a:t>
            </a:r>
            <a:br>
              <a:rPr lang="uk-UA" sz="2700" dirty="0" smtClean="0"/>
            </a:br>
            <a:r>
              <a:rPr lang="uk-UA" sz="2700" dirty="0" smtClean="0"/>
              <a:t>					</a:t>
            </a:r>
            <a:r>
              <a:rPr lang="uk-UA" sz="2700" dirty="0" err="1" smtClean="0"/>
              <a:t>Болюбаш</a:t>
            </a:r>
            <a:r>
              <a:rPr lang="uk-UA" sz="2700" dirty="0" smtClean="0"/>
              <a:t> Ірина</a:t>
            </a:r>
            <a:endParaRPr lang="uk-UA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112</TotalTime>
  <Words>114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Леонід Володимирович Позен </vt:lpstr>
      <vt:lpstr>Біографія</vt:lpstr>
      <vt:lpstr>Роботи Леоніда Позена</vt:lpstr>
      <vt:lpstr>Слайд 4</vt:lpstr>
      <vt:lpstr>Із життя скульптора…</vt:lpstr>
      <vt:lpstr>Слайд 6</vt:lpstr>
      <vt:lpstr>              Дякую за увагу!              Підготувала       учениця 10 класу       Болюбаш Ірина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Леонід Володимирович Позен</dc:title>
  <dc:creator>Ipa</dc:creator>
  <cp:lastModifiedBy>Ipa</cp:lastModifiedBy>
  <cp:revision>12</cp:revision>
  <dcterms:created xsi:type="dcterms:W3CDTF">2012-12-15T12:17:04Z</dcterms:created>
  <dcterms:modified xsi:type="dcterms:W3CDTF">2012-12-15T14:09:19Z</dcterms:modified>
</cp:coreProperties>
</file>