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68C0-1EBC-496C-9709-BC6E32E36A1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1092-6C74-440E-AFB9-BF5A0BEC0CE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9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68C0-1EBC-496C-9709-BC6E32E36A1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1092-6C74-440E-AFB9-BF5A0BEC0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67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68C0-1EBC-496C-9709-BC6E32E36A1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1092-6C74-440E-AFB9-BF5A0BEC0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5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68C0-1EBC-496C-9709-BC6E32E36A1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1092-6C74-440E-AFB9-BF5A0BEC0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5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68C0-1EBC-496C-9709-BC6E32E36A1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1092-6C74-440E-AFB9-BF5A0BEC0CE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71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68C0-1EBC-496C-9709-BC6E32E36A1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1092-6C74-440E-AFB9-BF5A0BEC0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52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68C0-1EBC-496C-9709-BC6E32E36A1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1092-6C74-440E-AFB9-BF5A0BEC0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97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68C0-1EBC-496C-9709-BC6E32E36A1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1092-6C74-440E-AFB9-BF5A0BEC0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8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68C0-1EBC-496C-9709-BC6E32E36A1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1092-6C74-440E-AFB9-BF5A0BEC0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1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9468C0-1EBC-496C-9709-BC6E32E36A1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1E1092-6C74-440E-AFB9-BF5A0BEC0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0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68C0-1EBC-496C-9709-BC6E32E36A1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1092-6C74-440E-AFB9-BF5A0BEC0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19468C0-1EBC-496C-9709-BC6E32E36A1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E1092-6C74-440E-AFB9-BF5A0BEC0CE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72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04" y="326880"/>
            <a:ext cx="5762625" cy="57054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37229" y="1431415"/>
            <a:ext cx="62547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Уитни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Хьюстон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Whitney Houston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4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4356" y="916770"/>
            <a:ext cx="449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Народилася</a:t>
            </a:r>
            <a:r>
              <a:rPr lang="ru-RU" sz="2400" dirty="0" smtClean="0"/>
              <a:t>: 9 </a:t>
            </a:r>
            <a:r>
              <a:rPr lang="ru-RU" sz="2400" dirty="0" err="1" smtClean="0"/>
              <a:t>серпня</a:t>
            </a:r>
            <a:r>
              <a:rPr lang="ru-RU" sz="2400" dirty="0" smtClean="0"/>
              <a:t> 1963, США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0650" y="5013896"/>
            <a:ext cx="10220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Уїтні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Хьстон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співачка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актриса, продюсер,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модель. Одна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поп,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соул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ритм-н-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блюзоваих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виконавиць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лауреат шести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Греммі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45" y="119847"/>
            <a:ext cx="3407043" cy="48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4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5218" y="473656"/>
            <a:ext cx="61167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Уїтні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Елізабет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Х'юстон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Whitney Elizabeth Houston)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народилася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1963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Ньюарк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штат Нью-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​​з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Джона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Сіссі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Х'юстон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Уїтні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Х'юстон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займалася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соло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госпел-хорі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баптистської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церкви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Hope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Ньюарку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" y="442381"/>
            <a:ext cx="59436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6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52" y="1016053"/>
            <a:ext cx="62107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1992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акторський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дебют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Уїтні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Х'юстон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Whitney Houston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знялася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Кевіном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Костнером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Охоронець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Bodyguard ) 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записала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фільму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Головна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«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Always Love You »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піснею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кар'єрі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Уїтні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донині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синглом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виконавиць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734" y="731045"/>
            <a:ext cx="3986955" cy="45454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52" y="54927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Уїтні</a:t>
            </a:r>
            <a:r>
              <a:rPr lang="ru-RU" dirty="0" smtClean="0"/>
              <a:t> </a:t>
            </a:r>
            <a:r>
              <a:rPr lang="ru-RU" dirty="0" err="1" smtClean="0"/>
              <a:t>Х'юстон</a:t>
            </a:r>
            <a:r>
              <a:rPr lang="ru-RU" dirty="0" smtClean="0"/>
              <a:t> </a:t>
            </a:r>
            <a:r>
              <a:rPr lang="ru-RU" dirty="0" err="1" smtClean="0"/>
              <a:t>знялася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фільмах</a:t>
            </a:r>
            <a:r>
              <a:rPr lang="ru-RU" dirty="0" smtClean="0"/>
              <a:t> , але </a:t>
            </a:r>
            <a:r>
              <a:rPr lang="ru-RU" dirty="0" err="1" smtClean="0"/>
              <a:t>жоден</a:t>
            </a:r>
            <a:r>
              <a:rPr lang="ru-RU" dirty="0" smtClean="0"/>
              <a:t> з них не повторив </a:t>
            </a:r>
            <a:r>
              <a:rPr lang="ru-RU" dirty="0" err="1" smtClean="0"/>
              <a:t>успіх</a:t>
            </a:r>
            <a:r>
              <a:rPr lang="ru-RU" dirty="0" smtClean="0"/>
              <a:t> « </a:t>
            </a:r>
            <a:r>
              <a:rPr lang="ru-RU" dirty="0" err="1" smtClean="0"/>
              <a:t>Охоронця</a:t>
            </a:r>
            <a:r>
              <a:rPr lang="ru-RU" dirty="0" smtClean="0"/>
              <a:t>»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08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0" y="148720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Четвертий</a:t>
            </a:r>
            <a:r>
              <a:rPr lang="ru-RU" dirty="0" smtClean="0"/>
              <a:t> </a:t>
            </a:r>
            <a:r>
              <a:rPr lang="ru-RU" dirty="0" err="1" smtClean="0"/>
              <a:t>студійний</a:t>
            </a:r>
            <a:r>
              <a:rPr lang="ru-RU" dirty="0" smtClean="0"/>
              <a:t> альбом </a:t>
            </a:r>
            <a:r>
              <a:rPr lang="ru-RU" dirty="0" err="1" smtClean="0"/>
              <a:t>Уїтні</a:t>
            </a:r>
            <a:r>
              <a:rPr lang="ru-RU" dirty="0" smtClean="0"/>
              <a:t> </a:t>
            </a:r>
            <a:r>
              <a:rPr lang="ru-RU" dirty="0" err="1" smtClean="0"/>
              <a:t>Хьстон</a:t>
            </a:r>
            <a:r>
              <a:rPr lang="ru-RU" dirty="0" smtClean="0"/>
              <a:t> « </a:t>
            </a:r>
            <a:r>
              <a:rPr lang="en-US" dirty="0" smtClean="0"/>
              <a:t>My Love Is Your Love » </a:t>
            </a:r>
            <a:r>
              <a:rPr lang="ru-RU" dirty="0" err="1" smtClean="0"/>
              <a:t>вийшов</a:t>
            </a:r>
            <a:r>
              <a:rPr lang="ru-RU" dirty="0" smtClean="0"/>
              <a:t> в 1998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Сингли</a:t>
            </a:r>
            <a:r>
              <a:rPr lang="ru-RU" dirty="0" smtClean="0"/>
              <a:t> з </a:t>
            </a:r>
            <a:r>
              <a:rPr lang="ru-RU" dirty="0" err="1" smtClean="0"/>
              <a:t>цього</a:t>
            </a:r>
            <a:r>
              <a:rPr lang="ru-RU" dirty="0" smtClean="0"/>
              <a:t> диску стали </a:t>
            </a:r>
            <a:r>
              <a:rPr lang="ru-RU" dirty="0" err="1" smtClean="0"/>
              <a:t>міжнародними</a:t>
            </a:r>
            <a:r>
              <a:rPr lang="ru-RU" dirty="0" smtClean="0"/>
              <a:t> </a:t>
            </a:r>
            <a:r>
              <a:rPr lang="ru-RU" dirty="0" err="1" smtClean="0"/>
              <a:t>хітами</a:t>
            </a:r>
            <a:r>
              <a:rPr lang="ru-RU" dirty="0" smtClean="0"/>
              <a:t> і </a:t>
            </a:r>
            <a:r>
              <a:rPr lang="ru-RU" dirty="0" err="1" smtClean="0"/>
              <a:t>потрапили</a:t>
            </a:r>
            <a:r>
              <a:rPr lang="ru-RU" dirty="0" smtClean="0"/>
              <a:t> до </a:t>
            </a:r>
            <a:r>
              <a:rPr lang="ru-RU" dirty="0" err="1" smtClean="0"/>
              <a:t>п'ятірки</a:t>
            </a:r>
            <a:r>
              <a:rPr lang="ru-RU" dirty="0" smtClean="0"/>
              <a:t> </a:t>
            </a:r>
            <a:r>
              <a:rPr lang="ru-RU" dirty="0" err="1" smtClean="0"/>
              <a:t>кращих</a:t>
            </a:r>
            <a:r>
              <a:rPr lang="ru-RU" dirty="0" smtClean="0"/>
              <a:t> </a:t>
            </a:r>
            <a:r>
              <a:rPr lang="ru-RU" dirty="0" err="1" smtClean="0"/>
              <a:t>чарту</a:t>
            </a:r>
            <a:r>
              <a:rPr lang="ru-RU" dirty="0" smtClean="0"/>
              <a:t> </a:t>
            </a:r>
            <a:r>
              <a:rPr lang="en-US" dirty="0" smtClean="0"/>
              <a:t>Billboard.</a:t>
            </a:r>
          </a:p>
          <a:p>
            <a:r>
              <a:rPr lang="ru-RU" dirty="0" err="1" smtClean="0"/>
              <a:t>Наступний</a:t>
            </a:r>
            <a:r>
              <a:rPr lang="ru-RU" dirty="0" smtClean="0"/>
              <a:t> альбом , </a:t>
            </a:r>
            <a:r>
              <a:rPr lang="ru-RU" dirty="0" err="1" smtClean="0"/>
              <a:t>випущений</a:t>
            </a:r>
            <a:r>
              <a:rPr lang="ru-RU" dirty="0" smtClean="0"/>
              <a:t> в 2002 </a:t>
            </a:r>
            <a:r>
              <a:rPr lang="ru-RU" dirty="0" err="1" smtClean="0"/>
              <a:t>році</a:t>
            </a:r>
            <a:r>
              <a:rPr lang="ru-RU" dirty="0" smtClean="0"/>
              <a:t>, став </a:t>
            </a:r>
            <a:r>
              <a:rPr lang="ru-RU" dirty="0" err="1" smtClean="0"/>
              <a:t>комерційно</a:t>
            </a:r>
            <a:r>
              <a:rPr lang="ru-RU" dirty="0" smtClean="0"/>
              <a:t> </a:t>
            </a:r>
            <a:r>
              <a:rPr lang="ru-RU" dirty="0" err="1" smtClean="0"/>
              <a:t>провальним</a:t>
            </a:r>
            <a:r>
              <a:rPr lang="ru-RU" dirty="0" smtClean="0"/>
              <a:t> для </a:t>
            </a:r>
            <a:r>
              <a:rPr lang="ru-RU" dirty="0" err="1" smtClean="0"/>
              <a:t>Уїтні</a:t>
            </a:r>
            <a:r>
              <a:rPr lang="ru-RU" dirty="0" smtClean="0"/>
              <a:t> </a:t>
            </a:r>
            <a:r>
              <a:rPr lang="ru-RU" dirty="0" err="1" smtClean="0"/>
              <a:t>Хьстон</a:t>
            </a:r>
            <a:r>
              <a:rPr lang="ru-RU" dirty="0" smtClean="0"/>
              <a:t> 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пов'язано</a:t>
            </a:r>
            <a:r>
              <a:rPr lang="ru-RU" dirty="0" smtClean="0"/>
              <a:t> в тому </a:t>
            </a:r>
            <a:r>
              <a:rPr lang="ru-RU" dirty="0" err="1" smtClean="0"/>
              <a:t>числі</a:t>
            </a:r>
            <a:r>
              <a:rPr lang="ru-RU" dirty="0" smtClean="0"/>
              <a:t> і з </a:t>
            </a:r>
            <a:r>
              <a:rPr lang="ru-RU" dirty="0" err="1" smtClean="0"/>
              <a:t>чутками</a:t>
            </a:r>
            <a:r>
              <a:rPr lang="ru-RU" dirty="0" smtClean="0"/>
              <a:t> про </a:t>
            </a:r>
            <a:r>
              <a:rPr lang="ru-RU" dirty="0" err="1" smtClean="0"/>
              <a:t>наркозалежності</a:t>
            </a:r>
            <a:r>
              <a:rPr lang="ru-RU" dirty="0" smtClean="0"/>
              <a:t> </a:t>
            </a:r>
            <a:r>
              <a:rPr lang="ru-RU" dirty="0" err="1" smtClean="0"/>
              <a:t>співачки</a:t>
            </a:r>
            <a:r>
              <a:rPr lang="ru-RU" dirty="0" smtClean="0"/>
              <a:t> 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підтвердилися</a:t>
            </a:r>
            <a:r>
              <a:rPr lang="ru-RU" dirty="0" smtClean="0"/>
              <a:t>. У 2004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Х'юстон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надійшла</a:t>
            </a:r>
            <a:r>
              <a:rPr lang="ru-RU" dirty="0" smtClean="0"/>
              <a:t> в </a:t>
            </a:r>
            <a:r>
              <a:rPr lang="ru-RU" dirty="0" err="1" smtClean="0"/>
              <a:t>наркологічну</a:t>
            </a:r>
            <a:r>
              <a:rPr lang="ru-RU" dirty="0" smtClean="0"/>
              <a:t> </a:t>
            </a:r>
            <a:r>
              <a:rPr lang="ru-RU" dirty="0" err="1" smtClean="0"/>
              <a:t>клініку</a:t>
            </a:r>
            <a:r>
              <a:rPr lang="ru-RU" dirty="0" smtClean="0"/>
              <a:t> , але </a:t>
            </a:r>
            <a:r>
              <a:rPr lang="ru-RU" dirty="0" err="1" smtClean="0"/>
              <a:t>успішно</a:t>
            </a:r>
            <a:r>
              <a:rPr lang="ru-RU" dirty="0" smtClean="0"/>
              <a:t> </a:t>
            </a:r>
            <a:r>
              <a:rPr lang="ru-RU" dirty="0" err="1" smtClean="0"/>
              <a:t>пройшла</a:t>
            </a:r>
            <a:r>
              <a:rPr lang="ru-RU" dirty="0" smtClean="0"/>
              <a:t> курс </a:t>
            </a:r>
            <a:r>
              <a:rPr lang="ru-RU" dirty="0" err="1" smtClean="0"/>
              <a:t>реабілітації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через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7" y="0"/>
            <a:ext cx="3733800" cy="3733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2742953"/>
            <a:ext cx="45243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3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5168" y="920913"/>
            <a:ext cx="58387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2007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Уїтні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Х'юстон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розлучилася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музикантом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Бобі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Брауном ,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прожила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співачки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законом 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домагання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водіння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нетверезому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бійки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060" t="2593" r="11832"/>
          <a:stretch/>
        </p:blipFill>
        <p:spPr>
          <a:xfrm>
            <a:off x="118753" y="154378"/>
            <a:ext cx="6056415" cy="528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7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88" y="158770"/>
            <a:ext cx="4905067" cy="49050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787" y="5326521"/>
            <a:ext cx="11278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Уїтні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Х'юстон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Whitney Houston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Померла 11 лютого 2012 на 49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02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</TotalTime>
  <Words>325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Дима</cp:lastModifiedBy>
  <cp:revision>2</cp:revision>
  <dcterms:created xsi:type="dcterms:W3CDTF">2014-02-27T04:36:59Z</dcterms:created>
  <dcterms:modified xsi:type="dcterms:W3CDTF">2014-02-27T05:03:10Z</dcterms:modified>
</cp:coreProperties>
</file>