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7CD4-73BF-417D-BC07-AC17A8B319EC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FC1E-CBCD-44D1-9D30-50A7DE8870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7CD4-73BF-417D-BC07-AC17A8B319EC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FC1E-CBCD-44D1-9D30-50A7DE8870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7CD4-73BF-417D-BC07-AC17A8B319EC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FC1E-CBCD-44D1-9D30-50A7DE8870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7CD4-73BF-417D-BC07-AC17A8B319EC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FC1E-CBCD-44D1-9D30-50A7DE8870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7CD4-73BF-417D-BC07-AC17A8B319EC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FC1E-CBCD-44D1-9D30-50A7DE8870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7CD4-73BF-417D-BC07-AC17A8B319EC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FC1E-CBCD-44D1-9D30-50A7DE8870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7CD4-73BF-417D-BC07-AC17A8B319EC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FC1E-CBCD-44D1-9D30-50A7DE8870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7CD4-73BF-417D-BC07-AC17A8B319EC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FC1E-CBCD-44D1-9D30-50A7DE8870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7CD4-73BF-417D-BC07-AC17A8B319EC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FC1E-CBCD-44D1-9D30-50A7DE8870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7CD4-73BF-417D-BC07-AC17A8B319EC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FC1E-CBCD-44D1-9D30-50A7DE8870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7CD4-73BF-417D-BC07-AC17A8B319EC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FC1E-CBCD-44D1-9D30-50A7DE8870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87CD4-73BF-417D-BC07-AC17A8B319EC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0FC1E-CBCD-44D1-9D30-50A7DE88701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taliatouch.it/wp-content/uploads/2013/03/Cardiff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mtClean="0"/>
              <a:t>Cardiff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upload.wikimedia.org/wikipedia/commons/4/44/Cardiff_University_main_buil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8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mtClean="0"/>
              <a:t>Cardiff University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astlewales.com/stfagans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1"/>
            <a:ext cx="9143999" cy="73152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/>
              <a:t>The National History Museum, St Fagans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e/ed/Wales_Millennium_Cent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8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mtClean="0"/>
              <a:t>Wales Millennium Centre 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fredhoogervorst.com/oni.app/local/upload/03684007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284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National Museum and Art Gallery </a:t>
            </a:r>
            <a:r>
              <a:rPr lang="en-US" b="1" smtClean="0"/>
              <a:t/>
            </a:r>
            <a:br>
              <a:rPr lang="en-US" b="1" smtClean="0"/>
            </a:b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holidaym.ru/mel/england/images/cardiff_bay4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Cardiff Bay </a:t>
            </a:r>
            <a:r>
              <a:rPr lang="en-US" b="1" smtClean="0"/>
              <a:t/>
            </a:r>
            <a:br>
              <a:rPr lang="en-US" b="1" smtClean="0"/>
            </a:b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3/35/Pierhead_building-Cardiff_B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778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smtClean="0"/>
              <a:t/>
            </a:r>
            <a:br>
              <a:rPr lang="en-US" b="1" smtClean="0"/>
            </a:br>
            <a:r>
              <a:rPr lang="en-US" smtClean="0"/>
              <a:t>The Pierhead Building</a:t>
            </a:r>
            <a:r>
              <a:rPr lang="en-US" b="1" smtClean="0"/>
              <a:t/>
            </a:r>
            <a:br>
              <a:rPr lang="en-US" b="1" smtClean="0"/>
            </a:b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upload.wikimedia.org/wikipedia/commons/8/8c/Scott_Memorial,_Roath_Park_-_geograph.org.uk_-_27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mtClean="0"/>
              <a:t>Roath Park 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tcells.org/scientific/images/cardiff/llandaff_cathedral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60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mtClean="0"/>
              <a:t>Llandaff Cathedral 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upload.wikimedia.org/wikipedia/commons/5/5c/Cardiff_Cas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8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mtClean="0"/>
              <a:t>Cardiff Castle 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19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Cardiff</vt:lpstr>
      <vt:lpstr>The National History Museum, St Fagans</vt:lpstr>
      <vt:lpstr>Wales Millennium Centre </vt:lpstr>
      <vt:lpstr> National Museum and Art Gallery  </vt:lpstr>
      <vt:lpstr> Cardiff Bay  </vt:lpstr>
      <vt:lpstr> The Pierhead Building </vt:lpstr>
      <vt:lpstr>Roath Park </vt:lpstr>
      <vt:lpstr>Llandaff Cathedral </vt:lpstr>
      <vt:lpstr>Cardiff Castle </vt:lpstr>
      <vt:lpstr>Cardiff University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Cardiff</dc:title>
  <dc:creator>Полина</dc:creator>
  <cp:lastModifiedBy>Полина</cp:lastModifiedBy>
  <cp:revision>23</cp:revision>
  <dcterms:created xsi:type="dcterms:W3CDTF">2013-10-24T16:51:12Z</dcterms:created>
  <dcterms:modified xsi:type="dcterms:W3CDTF">2013-10-24T20:38:28Z</dcterms:modified>
</cp:coreProperties>
</file>