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8" r:id="rId3"/>
    <p:sldId id="263" r:id="rId4"/>
    <p:sldId id="264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F810B-D769-4A68-8B43-A37352E814D7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A8B8A-F277-48EA-A6B4-973A3F41E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9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94E3-6DC5-412A-B2C9-CAB13F65B2DA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64CD-1025-4D27-8EFE-DF21FF84693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94E3-6DC5-412A-B2C9-CAB13F65B2DA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64CD-1025-4D27-8EFE-DF21FF846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94E3-6DC5-412A-B2C9-CAB13F65B2DA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64CD-1025-4D27-8EFE-DF21FF846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94E3-6DC5-412A-B2C9-CAB13F65B2DA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64CD-1025-4D27-8EFE-DF21FF8469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94E3-6DC5-412A-B2C9-CAB13F65B2DA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64CD-1025-4D27-8EFE-DF21FF846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94E3-6DC5-412A-B2C9-CAB13F65B2DA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64CD-1025-4D27-8EFE-DF21FF846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94E3-6DC5-412A-B2C9-CAB13F65B2DA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64CD-1025-4D27-8EFE-DF21FF846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94E3-6DC5-412A-B2C9-CAB13F65B2DA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64CD-1025-4D27-8EFE-DF21FF846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94E3-6DC5-412A-B2C9-CAB13F65B2DA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64CD-1025-4D27-8EFE-DF21FF846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94E3-6DC5-412A-B2C9-CAB13F65B2DA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64CD-1025-4D27-8EFE-DF21FF846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94E3-6DC5-412A-B2C9-CAB13F65B2DA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64CD-1025-4D27-8EFE-DF21FF846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43094E3-6DC5-412A-B2C9-CAB13F65B2DA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85164CD-1025-4D27-8EFE-DF21FF84693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9344" y="5157192"/>
            <a:ext cx="7772400" cy="1224136"/>
          </a:xfrm>
        </p:spPr>
        <p:txBody>
          <a:bodyPr/>
          <a:lstStyle/>
          <a:p>
            <a:r>
              <a:rPr lang="en-U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ia" pitchFamily="34" charset="0"/>
              </a:rPr>
              <a:t>p</a:t>
            </a:r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ia" pitchFamily="34" charset="0"/>
              </a:rPr>
              <a:t>ок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ia" pitchFamily="34" charset="0"/>
              </a:rPr>
              <a:t> 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ia" pitchFamily="34" charset="0"/>
              </a:rPr>
              <a:t> </a:t>
            </a:r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ia" pitchFamily="34" charset="0"/>
              </a:rPr>
              <a:t>музика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ia" pitchFamily="34" charset="0"/>
              </a:rPr>
              <a:t> , як 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ia" pitchFamily="34" charset="0"/>
              </a:rPr>
              <a:t> </a:t>
            </a:r>
            <a:r>
              <a:rPr lang="uk-UA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ia" pitchFamily="34" charset="0"/>
              </a:rPr>
              <a:t>стиль життя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cademi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91" y="175186"/>
            <a:ext cx="7470306" cy="531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Nickelback - Her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0744" y="2269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35110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Рок</a:t>
            </a:r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один з найпопулярніших стилів у музиці.</a:t>
            </a:r>
          </a:p>
          <a:p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 action="ppaction://hlinksldjump"/>
              </a:rPr>
              <a:t>Історія розвитку </a:t>
            </a:r>
            <a:r>
              <a:rPr lang="uk-UA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 action="ppaction://hlinksldjump"/>
              </a:rPr>
              <a:t>РОКу</a:t>
            </a:r>
            <a:endParaRPr lang="uk-UA" b="1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Найвідоміші представники</a:t>
            </a:r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 </a:t>
            </a:r>
            <a:endParaRPr lang="ru-RU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32101"/>
            <a:ext cx="3733800" cy="265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ia" pitchFamily="34" charset="0"/>
                <a:cs typeface="Arial" pitchFamily="34" charset="0"/>
              </a:rPr>
              <a:t>Зміст</a:t>
            </a:r>
            <a:r>
              <a:rPr lang="uk-UA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ia" pitchFamily="34" charset="0"/>
                <a:cs typeface="Arial" pitchFamily="34" charset="0"/>
              </a:rPr>
              <a:t>: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cademi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4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180" y="890464"/>
            <a:ext cx="82089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Рок</a:t>
            </a:r>
            <a:r>
              <a:rPr lang="uk-UA" dirty="0" smtClean="0"/>
              <a:t> це не просто музичний напрям, це молодіжна культура, засіб спілкування молоді, дзеркало суспільства. Він із самого початку створювався як спосіб самовираження молоді, бунт і протест, заперечення і перегляд моральних і матеріальних цінностей світу. </a:t>
            </a:r>
          </a:p>
          <a:p>
            <a:r>
              <a:rPr lang="uk-UA" dirty="0" smtClean="0"/>
              <a:t>Протягом усієї своєї історії, </a:t>
            </a:r>
            <a:r>
              <a:rPr lang="uk-UA" dirty="0" err="1" smtClean="0"/>
              <a:t>рок</a:t>
            </a:r>
            <a:r>
              <a:rPr lang="uk-UA" dirty="0" smtClean="0"/>
              <a:t> показує нерозв'язну вічну дилему батьків і дітей. Як засіб самовираження молодого покоління, </a:t>
            </a:r>
            <a:r>
              <a:rPr lang="uk-UA" dirty="0" err="1" smtClean="0"/>
              <a:t>рок</a:t>
            </a:r>
            <a:r>
              <a:rPr lang="uk-UA" dirty="0" smtClean="0"/>
              <a:t> в очах старшого покоління виглядає лише як дитячу розвагу, часом небезпечне і згубний. Хоча </a:t>
            </a:r>
            <a:r>
              <a:rPr lang="uk-UA" dirty="0" err="1" smtClean="0"/>
              <a:t>рок</a:t>
            </a:r>
            <a:r>
              <a:rPr lang="uk-UA" dirty="0" smtClean="0"/>
              <a:t> існує досить давно, на ньому зросли сьогоднішнє доросле покоління, але все ж перед ним сьогодні постають такі ж проблеми, як і спочатку його шляху: нерозуміння і заперечення. Ця обставина добре показує спіралі розвитку: як би ми не розвивалися, ми проходимо етапи, які вже залишилися в історії. </a:t>
            </a:r>
          </a:p>
          <a:p>
            <a:r>
              <a:rPr lang="uk-UA" dirty="0" smtClean="0"/>
              <a:t>Безумовно, розвиток року тісно пов'язано з технічним, економічним, політичним і соціальним розвитком. Не по волі випадку законодавцями року стали найбільш розвинуті країни. Саме технічний розвиток дає поштовхи розвитку року, апаратура постійно змінюється і ускладнюється, гітара 40-х років схожа на сьогоднішню гітару лише мабуть тільки формою, а звучання взагалі змінилося в корені (яких тільки ефектів не приєднується сьогодні до гітари, зовсім змінюючи її звук; до всього ще з'явилася музика, повністю виконувати електронною апаратурою)..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88" y="0"/>
            <a:ext cx="836712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373624" y="642197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hlinkClick r:id="rId3" action="ppaction://hlinksldjump"/>
              </a:rPr>
              <a:t>Зміст: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55172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4" action="ppaction://hlinksldjump"/>
              </a:rPr>
              <a:t>Перейти далі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9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052736"/>
            <a:ext cx="8424936" cy="424731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і </a:t>
            </a:r>
            <a:r>
              <a:rPr lang="ru-RU" dirty="0" err="1" smtClean="0"/>
              <a:t>призвело</a:t>
            </a:r>
            <a:r>
              <a:rPr lang="ru-RU" dirty="0" smtClean="0"/>
              <a:t> до того, </a:t>
            </a:r>
            <a:r>
              <a:rPr lang="ru-RU" dirty="0" err="1" smtClean="0"/>
              <a:t>що</a:t>
            </a:r>
            <a:r>
              <a:rPr lang="ru-RU" dirty="0" smtClean="0"/>
              <a:t> зараз </a:t>
            </a:r>
            <a:r>
              <a:rPr lang="ru-RU" dirty="0" err="1" smtClean="0"/>
              <a:t>майже</a:t>
            </a:r>
            <a:r>
              <a:rPr lang="ru-RU" dirty="0" smtClean="0"/>
              <a:t> в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сім'ї</a:t>
            </a:r>
            <a:r>
              <a:rPr lang="ru-RU" dirty="0" smtClean="0"/>
              <a:t> є </a:t>
            </a:r>
            <a:r>
              <a:rPr lang="ru-RU" dirty="0" err="1" smtClean="0"/>
              <a:t>радіоприймач</a:t>
            </a:r>
            <a:r>
              <a:rPr lang="ru-RU" dirty="0" smtClean="0"/>
              <a:t> і </a:t>
            </a:r>
            <a:r>
              <a:rPr lang="ru-RU" dirty="0" err="1" smtClean="0"/>
              <a:t>магнітофон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збільшує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 на </a:t>
            </a:r>
            <a:r>
              <a:rPr lang="ru-RU" dirty="0" err="1" smtClean="0"/>
              <a:t>суспільство</a:t>
            </a:r>
            <a:r>
              <a:rPr lang="ru-RU" dirty="0" smtClean="0"/>
              <a:t>. </a:t>
            </a:r>
            <a:r>
              <a:rPr lang="ru-RU" dirty="0" err="1" smtClean="0"/>
              <a:t>Економічний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піднімає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, а </a:t>
            </a:r>
            <a:r>
              <a:rPr lang="ru-RU" dirty="0" err="1" smtClean="0"/>
              <a:t>отже</a:t>
            </a:r>
            <a:r>
              <a:rPr lang="ru-RU" dirty="0" smtClean="0"/>
              <a:t> </a:t>
            </a:r>
            <a:r>
              <a:rPr lang="ru-RU" dirty="0" err="1" smtClean="0"/>
              <a:t>піднімає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освіченість</a:t>
            </a:r>
            <a:r>
              <a:rPr lang="ru-RU" dirty="0" smtClean="0"/>
              <a:t> і у них </a:t>
            </a: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вільного</a:t>
            </a:r>
            <a:r>
              <a:rPr lang="ru-RU" dirty="0" smtClean="0"/>
              <a:t> часу,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присвятити</a:t>
            </a:r>
            <a:r>
              <a:rPr lang="ru-RU" dirty="0" smtClean="0"/>
              <a:t> </a:t>
            </a:r>
            <a:r>
              <a:rPr lang="ru-RU" dirty="0" err="1" smtClean="0"/>
              <a:t>музиці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покращує</a:t>
            </a:r>
            <a:r>
              <a:rPr lang="ru-RU" dirty="0" smtClean="0"/>
              <a:t> і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і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роботою</a:t>
            </a:r>
            <a:r>
              <a:rPr lang="ru-RU" dirty="0" smtClean="0"/>
              <a:t> </a:t>
            </a:r>
            <a:r>
              <a:rPr lang="ru-RU" dirty="0" err="1" smtClean="0"/>
              <a:t>музикантів</a:t>
            </a:r>
            <a:r>
              <a:rPr lang="ru-RU" dirty="0" smtClean="0"/>
              <a:t>. </a:t>
            </a:r>
            <a:r>
              <a:rPr lang="ru-RU" dirty="0" err="1" smtClean="0"/>
              <a:t>Яскравий</a:t>
            </a:r>
            <a:r>
              <a:rPr lang="ru-RU" dirty="0" smtClean="0"/>
              <a:t> приклад тому - </a:t>
            </a:r>
            <a:r>
              <a:rPr lang="ru-RU" dirty="0" err="1" smtClean="0"/>
              <a:t>бразильська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"</a:t>
            </a:r>
            <a:r>
              <a:rPr lang="en-US" dirty="0" err="1" smtClean="0"/>
              <a:t>Sepultura</a:t>
            </a:r>
            <a:r>
              <a:rPr lang="en-US" dirty="0" smtClean="0"/>
              <a:t>", </a:t>
            </a:r>
            <a:r>
              <a:rPr lang="ru-RU" dirty="0" smtClean="0"/>
              <a:t>будучи на </a:t>
            </a:r>
            <a:r>
              <a:rPr lang="ru-RU" dirty="0" err="1" smtClean="0"/>
              <a:t>батьківщині</a:t>
            </a:r>
            <a:r>
              <a:rPr lang="ru-RU" dirty="0" smtClean="0"/>
              <a:t> і не </a:t>
            </a:r>
            <a:r>
              <a:rPr lang="ru-RU" dirty="0" err="1" smtClean="0"/>
              <a:t>маючи</a:t>
            </a:r>
            <a:r>
              <a:rPr lang="ru-RU" dirty="0" smtClean="0"/>
              <a:t> </a:t>
            </a:r>
            <a:r>
              <a:rPr lang="ru-RU" dirty="0" err="1" smtClean="0"/>
              <a:t>хорошої</a:t>
            </a:r>
            <a:r>
              <a:rPr lang="ru-RU" dirty="0" smtClean="0"/>
              <a:t> </a:t>
            </a:r>
            <a:r>
              <a:rPr lang="ru-RU" dirty="0" err="1" smtClean="0"/>
              <a:t>апаратури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музика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малоцікава</a:t>
            </a:r>
            <a:r>
              <a:rPr lang="ru-RU" dirty="0" smtClean="0"/>
              <a:t>, але як </a:t>
            </a:r>
            <a:r>
              <a:rPr lang="ru-RU" dirty="0" err="1" smtClean="0"/>
              <a:t>тільки</a:t>
            </a:r>
            <a:r>
              <a:rPr lang="ru-RU" dirty="0" smtClean="0"/>
              <a:t> вони </a:t>
            </a:r>
            <a:r>
              <a:rPr lang="ru-RU" dirty="0" err="1" smtClean="0"/>
              <a:t>переїхали</a:t>
            </a:r>
            <a:r>
              <a:rPr lang="ru-RU" dirty="0" smtClean="0"/>
              <a:t> в США вони </a:t>
            </a:r>
            <a:r>
              <a:rPr lang="ru-RU" dirty="0" err="1" smtClean="0"/>
              <a:t>відразу</a:t>
            </a:r>
            <a:r>
              <a:rPr lang="ru-RU" dirty="0" smtClean="0"/>
              <a:t> ж </a:t>
            </a:r>
            <a:r>
              <a:rPr lang="ru-RU" dirty="0" err="1" smtClean="0"/>
              <a:t>набули</a:t>
            </a:r>
            <a:r>
              <a:rPr lang="ru-RU" dirty="0" smtClean="0"/>
              <a:t> статусу </a:t>
            </a:r>
            <a:r>
              <a:rPr lang="ru-RU" dirty="0" err="1" smtClean="0"/>
              <a:t>супергрупи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Рок - </a:t>
            </a:r>
            <a:r>
              <a:rPr lang="ru-RU" dirty="0" err="1" smtClean="0"/>
              <a:t>плідна</a:t>
            </a:r>
            <a:r>
              <a:rPr lang="ru-RU" dirty="0" smtClean="0"/>
              <a:t> грунт для </a:t>
            </a:r>
            <a:r>
              <a:rPr lang="ru-RU" dirty="0" err="1" smtClean="0"/>
              <a:t>розгляду</a:t>
            </a:r>
            <a:r>
              <a:rPr lang="ru-RU" dirty="0" smtClean="0"/>
              <a:t> з точки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філософії</a:t>
            </a:r>
            <a:r>
              <a:rPr lang="ru-RU" dirty="0" smtClean="0"/>
              <a:t>, у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виявляються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 smtClean="0"/>
              <a:t>філософії</a:t>
            </a:r>
            <a:r>
              <a:rPr lang="ru-RU" dirty="0" smtClean="0"/>
              <a:t>. У тому </a:t>
            </a:r>
            <a:r>
              <a:rPr lang="ru-RU" dirty="0" err="1" smtClean="0"/>
              <a:t>що</a:t>
            </a:r>
            <a:r>
              <a:rPr lang="ru-RU" dirty="0" smtClean="0"/>
              <a:t> рок </a:t>
            </a:r>
            <a:r>
              <a:rPr lang="ru-RU" dirty="0" err="1" smtClean="0"/>
              <a:t>це</a:t>
            </a:r>
            <a:r>
              <a:rPr lang="ru-RU" dirty="0" smtClean="0"/>
              <a:t> протест </a:t>
            </a:r>
            <a:r>
              <a:rPr lang="ru-RU" dirty="0" err="1" smtClean="0"/>
              <a:t>молоді</a:t>
            </a:r>
            <a:r>
              <a:rPr lang="ru-RU" dirty="0" smtClean="0"/>
              <a:t> і </a:t>
            </a:r>
            <a:r>
              <a:rPr lang="ru-RU" dirty="0" err="1" smtClean="0"/>
              <a:t>появу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, шляхом </a:t>
            </a:r>
            <a:r>
              <a:rPr lang="ru-RU" dirty="0" err="1" smtClean="0"/>
              <a:t>заперечення</a:t>
            </a:r>
            <a:r>
              <a:rPr lang="ru-RU" dirty="0" smtClean="0"/>
              <a:t> </a:t>
            </a:r>
            <a:r>
              <a:rPr lang="ru-RU" dirty="0" err="1" smtClean="0"/>
              <a:t>старої</a:t>
            </a:r>
            <a:r>
              <a:rPr lang="ru-RU" dirty="0" smtClean="0"/>
              <a:t>, </a:t>
            </a:r>
            <a:r>
              <a:rPr lang="ru-RU" dirty="0" err="1" smtClean="0"/>
              <a:t>виявляється</a:t>
            </a:r>
            <a:r>
              <a:rPr lang="ru-RU" dirty="0" smtClean="0"/>
              <a:t> закон </a:t>
            </a:r>
            <a:r>
              <a:rPr lang="ru-RU" dirty="0" err="1" smtClean="0"/>
              <a:t>заперечення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показує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рок-</a:t>
            </a:r>
            <a:r>
              <a:rPr lang="ru-RU" dirty="0" err="1" smtClean="0"/>
              <a:t>музики</a:t>
            </a:r>
            <a:r>
              <a:rPr lang="ru-RU" dirty="0" smtClean="0"/>
              <a:t>. У </a:t>
            </a:r>
            <a:r>
              <a:rPr lang="ru-RU" dirty="0" err="1" smtClean="0"/>
              <a:t>появі</a:t>
            </a:r>
            <a:r>
              <a:rPr lang="ru-RU" dirty="0" smtClean="0"/>
              <a:t> нового стилю шляхом </a:t>
            </a:r>
            <a:r>
              <a:rPr lang="ru-RU" dirty="0" err="1" smtClean="0"/>
              <a:t>злиття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стилів</a:t>
            </a:r>
            <a:r>
              <a:rPr lang="ru-RU" dirty="0" smtClean="0"/>
              <a:t> - закон </a:t>
            </a:r>
            <a:r>
              <a:rPr lang="ru-RU" dirty="0" err="1" smtClean="0"/>
              <a:t>відображення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лежить</a:t>
            </a:r>
            <a:r>
              <a:rPr lang="ru-RU" dirty="0" smtClean="0"/>
              <a:t> в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. У </a:t>
            </a:r>
            <a:r>
              <a:rPr lang="ru-RU" dirty="0" err="1" smtClean="0"/>
              <a:t>суперечливості</a:t>
            </a:r>
            <a:r>
              <a:rPr lang="ru-RU" dirty="0" smtClean="0"/>
              <a:t> рока (</a:t>
            </a:r>
            <a:r>
              <a:rPr lang="ru-RU" dirty="0" err="1" smtClean="0"/>
              <a:t>протистояння</a:t>
            </a:r>
            <a:r>
              <a:rPr lang="ru-RU" dirty="0" smtClean="0"/>
              <a:t> поп-року і </a:t>
            </a:r>
            <a:r>
              <a:rPr lang="ru-RU" dirty="0" err="1" smtClean="0"/>
              <a:t>важкої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) </a:t>
            </a:r>
            <a:r>
              <a:rPr lang="ru-RU" dirty="0" err="1" smtClean="0"/>
              <a:t>проявляється</a:t>
            </a:r>
            <a:r>
              <a:rPr lang="ru-RU" dirty="0" smtClean="0"/>
              <a:t> закон </a:t>
            </a:r>
            <a:r>
              <a:rPr lang="ru-RU" dirty="0" err="1" smtClean="0"/>
              <a:t>єдності</a:t>
            </a:r>
            <a:r>
              <a:rPr lang="ru-RU" dirty="0" smtClean="0"/>
              <a:t> і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протилежностей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Коріння</a:t>
            </a:r>
            <a:r>
              <a:rPr lang="ru-RU" dirty="0" smtClean="0"/>
              <a:t> року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шукати</a:t>
            </a:r>
            <a:r>
              <a:rPr lang="ru-RU" dirty="0" smtClean="0"/>
              <a:t> в </a:t>
            </a:r>
            <a:r>
              <a:rPr lang="ru-RU" dirty="0" err="1" smtClean="0"/>
              <a:t>далекій</a:t>
            </a:r>
            <a:r>
              <a:rPr lang="ru-RU" dirty="0" smtClean="0"/>
              <a:t> </a:t>
            </a:r>
            <a:r>
              <a:rPr lang="ru-RU" dirty="0" err="1" smtClean="0"/>
              <a:t>древності</a:t>
            </a:r>
            <a:r>
              <a:rPr lang="ru-RU" dirty="0" smtClean="0"/>
              <a:t>: і в </a:t>
            </a:r>
            <a:r>
              <a:rPr lang="ru-RU" dirty="0" err="1" smtClean="0"/>
              <a:t>народній</a:t>
            </a:r>
            <a:r>
              <a:rPr lang="ru-RU" dirty="0" smtClean="0"/>
              <a:t> </a:t>
            </a:r>
            <a:r>
              <a:rPr lang="ru-RU" dirty="0" err="1" smtClean="0"/>
              <a:t>музиці</a:t>
            </a:r>
            <a:r>
              <a:rPr lang="ru-RU" dirty="0" smtClean="0"/>
              <a:t>, і в </a:t>
            </a:r>
            <a:r>
              <a:rPr lang="ru-RU" dirty="0" err="1" smtClean="0"/>
              <a:t>джазі</a:t>
            </a:r>
            <a:r>
              <a:rPr lang="ru-RU" dirty="0" smtClean="0"/>
              <a:t>, і в </a:t>
            </a:r>
            <a:r>
              <a:rPr lang="ru-RU" dirty="0" err="1" smtClean="0"/>
              <a:t>блюзі</a:t>
            </a:r>
            <a:r>
              <a:rPr lang="ru-RU" dirty="0" smtClean="0"/>
              <a:t>, але по </a:t>
            </a:r>
            <a:r>
              <a:rPr lang="ru-RU" dirty="0" err="1" smtClean="0"/>
              <a:t>справжньому</a:t>
            </a:r>
            <a:r>
              <a:rPr lang="ru-RU" dirty="0" smtClean="0"/>
              <a:t> рок став </a:t>
            </a:r>
            <a:r>
              <a:rPr lang="ru-RU" dirty="0" err="1" smtClean="0"/>
              <a:t>тим</a:t>
            </a:r>
            <a:r>
              <a:rPr lang="ru-RU" dirty="0" smtClean="0"/>
              <a:t> самим, </a:t>
            </a:r>
            <a:r>
              <a:rPr lang="ru-RU" dirty="0" err="1" smtClean="0"/>
              <a:t>що</a:t>
            </a:r>
            <a:r>
              <a:rPr lang="ru-RU" dirty="0" smtClean="0"/>
              <a:t> ми </a:t>
            </a:r>
            <a:r>
              <a:rPr lang="ru-RU" dirty="0" err="1" smtClean="0"/>
              <a:t>розуміємо</a:t>
            </a:r>
            <a:r>
              <a:rPr lang="ru-RU" dirty="0" smtClean="0"/>
              <a:t> зараз, </a:t>
            </a:r>
            <a:r>
              <a:rPr lang="ru-RU" dirty="0" err="1" smtClean="0"/>
              <a:t>лише</a:t>
            </a:r>
            <a:r>
              <a:rPr lang="ru-RU" dirty="0" smtClean="0"/>
              <a:t> в 50-х роках.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88" y="0"/>
            <a:ext cx="836712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373624" y="6453336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hlinkClick r:id="rId3" action="ppaction://hlinksldjump"/>
              </a:rPr>
              <a:t>Зміст: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4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914400"/>
          </a:xfrm>
        </p:spPr>
        <p:txBody>
          <a:bodyPr/>
          <a:lstStyle/>
          <a:p>
            <a:r>
              <a:rPr lang="uk-UA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ia" pitchFamily="34" charset="0"/>
              </a:rPr>
              <a:t>Найвідоміші</a:t>
            </a:r>
            <a:r>
              <a:rPr lang="uk-UA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ia" pitchFamily="34" charset="0"/>
              </a:rPr>
              <a:t> представники: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cademi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916832"/>
            <a:ext cx="8229600" cy="4144963"/>
          </a:xfrm>
        </p:spPr>
        <p:txBody>
          <a:bodyPr>
            <a:normAutofit/>
          </a:bodyPr>
          <a:lstStyle/>
          <a:p>
            <a:r>
              <a:rPr lang="en-US" sz="2800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  <a:hlinkClick r:id="rId2" action="ppaction://hlinksldjump"/>
              </a:rPr>
              <a:t>Nickelback</a:t>
            </a:r>
            <a:endParaRPr lang="en-US" sz="2800" b="1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stellar" pitchFamily="18" charset="0"/>
            </a:endParaRPr>
          </a:p>
          <a:p>
            <a:r>
              <a:rPr lang="en-US" sz="2800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Guns`n</a:t>
            </a:r>
            <a:r>
              <a:rPr lang="en-US" sz="28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 Roses</a:t>
            </a:r>
          </a:p>
          <a:p>
            <a:r>
              <a:rPr lang="en-US" sz="28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  <a:hlinkClick r:id="rId3" action="ppaction://hlinksldjump"/>
              </a:rPr>
              <a:t>Nirvana</a:t>
            </a:r>
            <a:endParaRPr lang="en-US" sz="2800" b="1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stellar" pitchFamily="18" charset="0"/>
            </a:endParaRPr>
          </a:p>
          <a:p>
            <a:r>
              <a:rPr lang="en-US" sz="28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Skillet</a:t>
            </a:r>
          </a:p>
          <a:p>
            <a:r>
              <a:rPr lang="en-US" sz="28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  <a:hlinkClick r:id="rId4" action="ppaction://hlinksldjump"/>
              </a:rPr>
              <a:t>Green Day</a:t>
            </a:r>
            <a:endParaRPr lang="uk-UA" sz="2800" b="1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stellar" pitchFamily="18" charset="0"/>
            </a:endParaRPr>
          </a:p>
          <a:p>
            <a:endParaRPr lang="uk-UA" sz="28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venture" pitchFamily="2" charset="0"/>
            </a:endParaRPr>
          </a:p>
          <a:p>
            <a:pPr marL="0" indent="0">
              <a:buNone/>
            </a:pPr>
            <a:endParaRPr lang="ru-RU" sz="28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7288" y="6324099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hlinkClick r:id="rId5" action="ppaction://hlinksldjump"/>
              </a:rPr>
              <a:t>Зміст</a:t>
            </a:r>
            <a:r>
              <a:rPr lang="ru-RU" dirty="0" smtClean="0">
                <a:hlinkClick r:id="rId5" action="ppaction://hlinksldjump"/>
              </a:rPr>
              <a:t>: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88" y="0"/>
            <a:ext cx="836712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387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88" y="116632"/>
            <a:ext cx="3314328" cy="652934"/>
          </a:xfrm>
        </p:spPr>
        <p:txBody>
          <a:bodyPr/>
          <a:lstStyle/>
          <a:p>
            <a:r>
              <a:rPr lang="en-US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Nickelback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44824"/>
            <a:ext cx="381642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7950" y="836712"/>
            <a:ext cx="50521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канадський</a:t>
            </a:r>
            <a:r>
              <a:rPr lang="ru-RU" dirty="0" smtClean="0"/>
              <a:t> рок-гурт,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грає</a:t>
            </a:r>
            <a:r>
              <a:rPr lang="ru-RU" dirty="0" smtClean="0"/>
              <a:t> в </a:t>
            </a:r>
            <a:r>
              <a:rPr lang="ru-RU" dirty="0" err="1" smtClean="0"/>
              <a:t>стилі</a:t>
            </a:r>
            <a:r>
              <a:rPr lang="ru-RU" dirty="0" smtClean="0"/>
              <a:t> пост-</a:t>
            </a:r>
            <a:r>
              <a:rPr lang="ru-RU" dirty="0" err="1" smtClean="0"/>
              <a:t>гранж</a:t>
            </a:r>
            <a:r>
              <a:rPr lang="ru-RU" dirty="0" smtClean="0"/>
              <a:t>, альтернатива та </a:t>
            </a:r>
            <a:r>
              <a:rPr lang="ru-RU" dirty="0" err="1" smtClean="0"/>
              <a:t>хеві</a:t>
            </a:r>
            <a:r>
              <a:rPr lang="ru-RU" dirty="0" smtClean="0"/>
              <a:t>-метал. Гурт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створений</a:t>
            </a:r>
            <a:r>
              <a:rPr lang="ru-RU" dirty="0" smtClean="0"/>
              <a:t> в 1996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en-US" dirty="0" err="1" smtClean="0"/>
              <a:t>Nickelback</a:t>
            </a:r>
            <a:r>
              <a:rPr lang="en-US" dirty="0" smtClean="0"/>
              <a:t> </a:t>
            </a:r>
            <a:r>
              <a:rPr lang="ru-RU" dirty="0" err="1" smtClean="0"/>
              <a:t>запропонував</a:t>
            </a:r>
            <a:r>
              <a:rPr lang="ru-RU" dirty="0" smtClean="0"/>
              <a:t> Майк </a:t>
            </a:r>
            <a:r>
              <a:rPr lang="ru-RU" dirty="0" err="1" smtClean="0"/>
              <a:t>Крюгер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в </a:t>
            </a:r>
            <a:r>
              <a:rPr lang="ru-RU" dirty="0" err="1" smtClean="0"/>
              <a:t>цей</a:t>
            </a:r>
            <a:r>
              <a:rPr lang="ru-RU" dirty="0" smtClean="0"/>
              <a:t> час </a:t>
            </a:r>
            <a:r>
              <a:rPr lang="ru-RU" dirty="0" err="1" smtClean="0"/>
              <a:t>працював</a:t>
            </a:r>
            <a:r>
              <a:rPr lang="ru-RU" dirty="0" smtClean="0"/>
              <a:t> </a:t>
            </a:r>
            <a:r>
              <a:rPr lang="ru-RU" dirty="0" err="1" smtClean="0"/>
              <a:t>продавцем</a:t>
            </a:r>
            <a:r>
              <a:rPr lang="ru-RU" dirty="0" smtClean="0"/>
              <a:t> в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кафетеріїв</a:t>
            </a:r>
            <a:r>
              <a:rPr lang="ru-RU" dirty="0" smtClean="0"/>
              <a:t> </a:t>
            </a:r>
            <a:r>
              <a:rPr lang="en-US" dirty="0" smtClean="0"/>
              <a:t>Starbucks, </a:t>
            </a:r>
            <a:r>
              <a:rPr lang="ru-RU" dirty="0" smtClean="0"/>
              <a:t>де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вживаною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фразою </a:t>
            </a:r>
            <a:r>
              <a:rPr lang="ru-RU" dirty="0" err="1" smtClean="0"/>
              <a:t>було</a:t>
            </a:r>
            <a:r>
              <a:rPr lang="ru-RU" dirty="0" smtClean="0"/>
              <a:t> «</a:t>
            </a:r>
            <a:r>
              <a:rPr lang="en-US" dirty="0" smtClean="0"/>
              <a:t>Here's your nickel back»</a:t>
            </a:r>
            <a:r>
              <a:rPr lang="ru-RU" dirty="0" smtClean="0"/>
              <a:t> .Гурт </a:t>
            </a:r>
            <a:r>
              <a:rPr lang="ru-RU" dirty="0" err="1" smtClean="0"/>
              <a:t>досяг</a:t>
            </a:r>
            <a:r>
              <a:rPr lang="ru-RU" dirty="0" smtClean="0"/>
              <a:t> вершин </a:t>
            </a:r>
            <a:r>
              <a:rPr lang="ru-RU" dirty="0" err="1" smtClean="0"/>
              <a:t>комерційного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: </a:t>
            </a:r>
            <a:r>
              <a:rPr lang="ru-RU" dirty="0" err="1" smtClean="0"/>
              <a:t>тільки</a:t>
            </a:r>
            <a:r>
              <a:rPr lang="ru-RU" dirty="0" smtClean="0"/>
              <a:t> у США </a:t>
            </a:r>
            <a:r>
              <a:rPr lang="ru-RU" dirty="0" err="1" smtClean="0"/>
              <a:t>було</a:t>
            </a:r>
            <a:r>
              <a:rPr lang="ru-RU" dirty="0" smtClean="0"/>
              <a:t> продано </a:t>
            </a:r>
            <a:r>
              <a:rPr lang="ru-RU" dirty="0" err="1" smtClean="0"/>
              <a:t>майже</a:t>
            </a:r>
            <a:r>
              <a:rPr lang="ru-RU" dirty="0" smtClean="0"/>
              <a:t> 15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альбомів</a:t>
            </a:r>
            <a:r>
              <a:rPr lang="ru-RU" dirty="0" smtClean="0"/>
              <a:t>, без </a:t>
            </a:r>
            <a:r>
              <a:rPr lang="ru-RU" dirty="0" err="1" smtClean="0"/>
              <a:t>урахування</a:t>
            </a:r>
            <a:r>
              <a:rPr lang="ru-RU" dirty="0" smtClean="0"/>
              <a:t> 2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альбомів</a:t>
            </a:r>
            <a:r>
              <a:rPr lang="ru-RU" dirty="0" smtClean="0"/>
              <a:t> в </a:t>
            </a:r>
            <a:r>
              <a:rPr lang="ru-RU" dirty="0" err="1" smtClean="0"/>
              <a:t>Канаді</a:t>
            </a:r>
            <a:r>
              <a:rPr lang="ru-RU" dirty="0" smtClean="0"/>
              <a:t> і </a:t>
            </a:r>
            <a:r>
              <a:rPr lang="ru-RU" dirty="0" err="1" smtClean="0"/>
              <a:t>близько</a:t>
            </a:r>
            <a:r>
              <a:rPr lang="ru-RU" dirty="0" smtClean="0"/>
              <a:t> 25 </a:t>
            </a:r>
            <a:r>
              <a:rPr lang="ru-RU" dirty="0" err="1" smtClean="0"/>
              <a:t>мільйонів</a:t>
            </a:r>
            <a:r>
              <a:rPr lang="ru-RU" dirty="0" smtClean="0"/>
              <a:t> по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</a:p>
          <a:p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Склад гурту:</a:t>
            </a:r>
          </a:p>
          <a:p>
            <a:r>
              <a:rPr lang="ru-RU" b="1" i="1" dirty="0" err="1" smtClean="0"/>
              <a:t>Чед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Крюгер</a:t>
            </a:r>
            <a:r>
              <a:rPr lang="ru-RU" b="1" i="1" dirty="0" smtClean="0"/>
              <a:t> (вокал, </a:t>
            </a:r>
            <a:r>
              <a:rPr lang="ru-RU" b="1" i="1" dirty="0" err="1" smtClean="0"/>
              <a:t>гітара</a:t>
            </a:r>
            <a:r>
              <a:rPr lang="ru-RU" b="1" i="1" dirty="0" smtClean="0"/>
              <a:t>)</a:t>
            </a:r>
          </a:p>
          <a:p>
            <a:r>
              <a:rPr lang="ru-RU" b="1" i="1" dirty="0" err="1" smtClean="0"/>
              <a:t>Райан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Пайк</a:t>
            </a:r>
            <a:r>
              <a:rPr lang="ru-RU" b="1" i="1" dirty="0" smtClean="0"/>
              <a:t> (</a:t>
            </a:r>
            <a:r>
              <a:rPr lang="ru-RU" b="1" i="1" dirty="0" err="1" smtClean="0"/>
              <a:t>гітара</a:t>
            </a:r>
            <a:r>
              <a:rPr lang="ru-RU" b="1" i="1" dirty="0" smtClean="0"/>
              <a:t>, бек-вокал)</a:t>
            </a:r>
          </a:p>
          <a:p>
            <a:r>
              <a:rPr lang="ru-RU" b="1" i="1" dirty="0" smtClean="0"/>
              <a:t>Майкл </a:t>
            </a:r>
            <a:r>
              <a:rPr lang="ru-RU" b="1" i="1" dirty="0" err="1" smtClean="0"/>
              <a:t>Крюгер</a:t>
            </a:r>
            <a:r>
              <a:rPr lang="ru-RU" b="1" i="1" dirty="0" smtClean="0"/>
              <a:t> (бас-</a:t>
            </a:r>
            <a:r>
              <a:rPr lang="ru-RU" b="1" i="1" dirty="0" err="1" smtClean="0"/>
              <a:t>гітара</a:t>
            </a:r>
            <a:r>
              <a:rPr lang="ru-RU" b="1" i="1" dirty="0" smtClean="0"/>
              <a:t>)</a:t>
            </a:r>
          </a:p>
          <a:p>
            <a:r>
              <a:rPr lang="ru-RU" b="1" i="1" dirty="0" err="1" smtClean="0"/>
              <a:t>Деніел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Адайр</a:t>
            </a:r>
            <a:r>
              <a:rPr lang="ru-RU" b="1" i="1" dirty="0" smtClean="0"/>
              <a:t> (</a:t>
            </a:r>
            <a:r>
              <a:rPr lang="ru-RU" b="1" i="1" dirty="0" err="1" smtClean="0"/>
              <a:t>ударні</a:t>
            </a:r>
            <a:r>
              <a:rPr lang="ru-RU" b="1" i="1" dirty="0" smtClean="0"/>
              <a:t>)</a:t>
            </a:r>
            <a:endParaRPr lang="ru-RU" b="1" i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6802288" y="6309320"/>
            <a:ext cx="2234208" cy="41379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hlinkClick r:id="rId3" action="ppaction://hlinksldjump"/>
              </a:rPr>
              <a:t>Найвідоміші</a:t>
            </a:r>
            <a:r>
              <a:rPr lang="ru-RU" dirty="0" smtClean="0">
                <a:hlinkClick r:id="rId3" action="ppaction://hlinksldjump"/>
              </a:rPr>
              <a:t> </a:t>
            </a:r>
            <a:r>
              <a:rPr lang="ru-RU" dirty="0" err="1" smtClean="0">
                <a:hlinkClick r:id="rId3" action="ppaction://hlinksldjump"/>
              </a:rPr>
              <a:t>представники</a:t>
            </a:r>
            <a:r>
              <a:rPr lang="ru-RU" dirty="0" smtClean="0">
                <a:hlinkClick r:id="rId3" action="ppaction://hlinksldjump"/>
              </a:rPr>
              <a:t>: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88" y="0"/>
            <a:ext cx="836712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312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24800" cy="490066"/>
          </a:xfrm>
        </p:spPr>
        <p:txBody>
          <a:bodyPr/>
          <a:lstStyle/>
          <a:p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Nirvana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t="8189" r="5424" b="18709"/>
          <a:stretch/>
        </p:blipFill>
        <p:spPr>
          <a:xfrm>
            <a:off x="2339752" y="2708920"/>
            <a:ext cx="6408712" cy="3873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20688"/>
            <a:ext cx="8784976" cy="23042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 smtClean="0"/>
              <a:t>американський</a:t>
            </a:r>
            <a:r>
              <a:rPr lang="ru-RU" dirty="0" smtClean="0"/>
              <a:t> </a:t>
            </a:r>
            <a:r>
              <a:rPr lang="ru-RU" dirty="0" err="1"/>
              <a:t>грандж</a:t>
            </a:r>
            <a:r>
              <a:rPr lang="ru-RU" dirty="0"/>
              <a:t>-гурт 90-х </a:t>
            </a:r>
            <a:r>
              <a:rPr lang="ru-RU" dirty="0" err="1"/>
              <a:t>років</a:t>
            </a:r>
            <a:r>
              <a:rPr lang="ru-RU" dirty="0"/>
              <a:t>, один з </a:t>
            </a:r>
            <a:r>
              <a:rPr lang="ru-RU" dirty="0" err="1"/>
              <a:t>піонерів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грандж</a:t>
            </a:r>
            <a:r>
              <a:rPr lang="ru-RU" dirty="0"/>
              <a:t>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сформований</a:t>
            </a:r>
            <a:r>
              <a:rPr lang="ru-RU" dirty="0"/>
              <a:t> </a:t>
            </a:r>
            <a:r>
              <a:rPr lang="ru-RU" dirty="0" err="1"/>
              <a:t>вокалістом</a:t>
            </a:r>
            <a:r>
              <a:rPr lang="ru-RU" dirty="0"/>
              <a:t>/</a:t>
            </a:r>
            <a:r>
              <a:rPr lang="ru-RU" dirty="0" err="1"/>
              <a:t>гітаристом</a:t>
            </a:r>
            <a:r>
              <a:rPr lang="ru-RU" dirty="0"/>
              <a:t> Куртом </a:t>
            </a:r>
            <a:r>
              <a:rPr lang="ru-RU" dirty="0" err="1"/>
              <a:t>Кобейном</a:t>
            </a:r>
            <a:r>
              <a:rPr lang="ru-RU" dirty="0"/>
              <a:t> і басистом </a:t>
            </a:r>
            <a:r>
              <a:rPr lang="ru-RU" dirty="0" err="1"/>
              <a:t>Крісом</a:t>
            </a:r>
            <a:r>
              <a:rPr lang="ru-RU" dirty="0"/>
              <a:t> </a:t>
            </a:r>
            <a:r>
              <a:rPr lang="ru-RU" dirty="0" err="1"/>
              <a:t>Новоселічем</a:t>
            </a:r>
            <a:r>
              <a:rPr lang="ru-RU" dirty="0"/>
              <a:t> в </a:t>
            </a:r>
            <a:r>
              <a:rPr lang="ru-RU" dirty="0" err="1"/>
              <a:t>Абердині</a:t>
            </a:r>
            <a:r>
              <a:rPr lang="ru-RU" dirty="0"/>
              <a:t>, Вашингтон, у 1987 </a:t>
            </a:r>
            <a:r>
              <a:rPr lang="ru-RU" dirty="0" err="1"/>
              <a:t>році</a:t>
            </a:r>
            <a:r>
              <a:rPr lang="ru-RU" dirty="0"/>
              <a:t>. Гурт </a:t>
            </a:r>
            <a:r>
              <a:rPr lang="ru-RU" dirty="0" err="1"/>
              <a:t>перепробував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барабанщиків</a:t>
            </a:r>
            <a:r>
              <a:rPr lang="ru-RU" dirty="0"/>
              <a:t>, </a:t>
            </a:r>
            <a:r>
              <a:rPr lang="ru-RU" dirty="0" err="1"/>
              <a:t>найвидатніший</a:t>
            </a:r>
            <a:r>
              <a:rPr lang="ru-RU" dirty="0"/>
              <a:t> — Дейв </a:t>
            </a:r>
            <a:r>
              <a:rPr lang="ru-RU" dirty="0" err="1"/>
              <a:t>Грол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приєднався</a:t>
            </a:r>
            <a:r>
              <a:rPr lang="ru-RU" dirty="0"/>
              <a:t> до гурту в 1990 </a:t>
            </a:r>
            <a:r>
              <a:rPr lang="ru-RU" dirty="0" err="1" smtClean="0"/>
              <a:t>році.З</a:t>
            </a:r>
            <a:r>
              <a:rPr lang="ru-RU" dirty="0" smtClean="0"/>
              <a:t> </a:t>
            </a:r>
            <a:r>
              <a:rPr lang="ru-RU" dirty="0"/>
              <a:t>першим </a:t>
            </a:r>
            <a:r>
              <a:rPr lang="ru-RU" dirty="0" err="1"/>
              <a:t>синглом</a:t>
            </a:r>
            <a:r>
              <a:rPr lang="ru-RU" dirty="0"/>
              <a:t> </a:t>
            </a:r>
            <a:r>
              <a:rPr lang="en-US" dirty="0"/>
              <a:t>Smells Like Teen Spirit </a:t>
            </a:r>
            <a:r>
              <a:rPr lang="ru-RU" dirty="0"/>
              <a:t>з другого альбому гурту </a:t>
            </a:r>
            <a:r>
              <a:rPr lang="en-US" dirty="0" err="1"/>
              <a:t>Nevermind</a:t>
            </a:r>
            <a:r>
              <a:rPr lang="en-US" dirty="0"/>
              <a:t> (1991) Nirvana </a:t>
            </a:r>
            <a:r>
              <a:rPr lang="ru-RU" dirty="0" err="1"/>
              <a:t>увійшла</a:t>
            </a:r>
            <a:r>
              <a:rPr lang="ru-RU" dirty="0"/>
              <a:t> в </a:t>
            </a:r>
            <a:r>
              <a:rPr lang="ru-RU" dirty="0" err="1"/>
              <a:t>течію</a:t>
            </a:r>
            <a:r>
              <a:rPr lang="ru-RU" dirty="0"/>
              <a:t>, </a:t>
            </a:r>
            <a:r>
              <a:rPr lang="ru-RU" dirty="0" err="1"/>
              <a:t>відкривши</a:t>
            </a:r>
            <a:r>
              <a:rPr lang="ru-RU" dirty="0"/>
              <a:t> широкому </a:t>
            </a:r>
            <a:r>
              <a:rPr lang="ru-RU" dirty="0" err="1"/>
              <a:t>загалу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субжанр</a:t>
            </a:r>
            <a:r>
              <a:rPr lang="ru-RU" dirty="0"/>
              <a:t> альтернативного року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</a:t>
            </a:r>
            <a:r>
              <a:rPr lang="ru-RU" dirty="0" err="1"/>
              <a:t>грандж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ru-RU" b="1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Класичний</a:t>
            </a:r>
            <a:r>
              <a:rPr lang="ru-RU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склад</a:t>
            </a:r>
          </a:p>
          <a:p>
            <a:pPr marL="0" indent="0">
              <a:buNone/>
            </a:pPr>
            <a:r>
              <a:rPr lang="ru-RU" b="1" i="1" dirty="0"/>
              <a:t>Курт </a:t>
            </a:r>
            <a:r>
              <a:rPr lang="ru-RU" b="1" i="1" dirty="0" err="1"/>
              <a:t>Кобейн</a:t>
            </a:r>
            <a:r>
              <a:rPr lang="ru-RU" b="1" i="1" dirty="0"/>
              <a:t> — вокал, </a:t>
            </a:r>
            <a:r>
              <a:rPr lang="ru-RU" b="1" i="1" dirty="0" err="1"/>
              <a:t>гітара</a:t>
            </a:r>
            <a:r>
              <a:rPr lang="ru-RU" b="1" i="1" dirty="0"/>
              <a:t> (</a:t>
            </a:r>
            <a:r>
              <a:rPr lang="ru-RU" b="1" i="1" dirty="0" smtClean="0"/>
              <a:t>1987–1994)</a:t>
            </a:r>
            <a:r>
              <a:rPr lang="en-US" b="1" i="1" dirty="0" smtClean="0"/>
              <a:t> </a:t>
            </a:r>
            <a:r>
              <a:rPr lang="ru-RU" b="1" i="1" dirty="0" err="1" smtClean="0"/>
              <a:t>Кріс</a:t>
            </a:r>
            <a:r>
              <a:rPr lang="ru-RU" b="1" i="1" dirty="0" smtClean="0"/>
              <a:t> </a:t>
            </a:r>
            <a:r>
              <a:rPr lang="ru-RU" b="1" i="1" dirty="0" err="1"/>
              <a:t>Новоселіч</a:t>
            </a:r>
            <a:r>
              <a:rPr lang="ru-RU" b="1" i="1" dirty="0"/>
              <a:t> — бас-</a:t>
            </a:r>
            <a:r>
              <a:rPr lang="ru-RU" b="1" i="1" dirty="0" err="1"/>
              <a:t>гітара</a:t>
            </a:r>
            <a:r>
              <a:rPr lang="ru-RU" b="1" i="1" dirty="0"/>
              <a:t> (</a:t>
            </a:r>
            <a:r>
              <a:rPr lang="ru-RU" b="1" i="1" dirty="0" smtClean="0"/>
              <a:t>1987–1994)</a:t>
            </a:r>
            <a:r>
              <a:rPr lang="en-US" b="1" i="1" dirty="0" smtClean="0"/>
              <a:t> </a:t>
            </a:r>
            <a:r>
              <a:rPr lang="ru-RU" b="1" i="1" dirty="0" smtClean="0"/>
              <a:t>Дейв </a:t>
            </a:r>
            <a:r>
              <a:rPr lang="ru-RU" b="1" i="1" dirty="0" err="1"/>
              <a:t>Грол</a:t>
            </a:r>
            <a:r>
              <a:rPr lang="ru-RU" b="1" i="1" dirty="0"/>
              <a:t> — </a:t>
            </a:r>
            <a:r>
              <a:rPr lang="ru-RU" b="1" i="1" dirty="0" err="1"/>
              <a:t>ударні</a:t>
            </a:r>
            <a:r>
              <a:rPr lang="ru-RU" b="1" i="1" dirty="0"/>
              <a:t>, бек-вокал (1990–1994)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69256" y="6486775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hlinkClick r:id="rId3" action="ppaction://hlinksldjump"/>
              </a:rPr>
              <a:t>Найвідоміші</a:t>
            </a:r>
            <a:r>
              <a:rPr lang="ru-RU" dirty="0" smtClean="0">
                <a:hlinkClick r:id="rId3" action="ppaction://hlinksldjump"/>
              </a:rPr>
              <a:t> </a:t>
            </a:r>
            <a:r>
              <a:rPr lang="ru-RU" dirty="0" err="1" smtClean="0">
                <a:hlinkClick r:id="rId3" action="ppaction://hlinksldjump"/>
              </a:rPr>
              <a:t>представники</a:t>
            </a:r>
            <a:r>
              <a:rPr lang="ru-RU" dirty="0" smtClean="0">
                <a:hlinkClick r:id="rId3" action="ppaction://hlinksldjump"/>
              </a:rPr>
              <a:t>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88" y="0"/>
            <a:ext cx="836712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30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924800" cy="490066"/>
          </a:xfrm>
        </p:spPr>
        <p:txBody>
          <a:bodyPr/>
          <a:lstStyle/>
          <a:p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Green day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7091">
            <a:off x="3766145" y="3296237"/>
            <a:ext cx="4681728" cy="3118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20688"/>
            <a:ext cx="7924800" cy="302433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американський</a:t>
            </a:r>
            <a:r>
              <a:rPr lang="ru-RU" dirty="0"/>
              <a:t> панк-рок гурт, </a:t>
            </a:r>
            <a:r>
              <a:rPr lang="ru-RU" dirty="0" err="1"/>
              <a:t>заснований</a:t>
            </a:r>
            <a:r>
              <a:rPr lang="ru-RU" dirty="0"/>
              <a:t> 1987 року. Склад: </a:t>
            </a:r>
            <a:r>
              <a:rPr lang="ru-RU" dirty="0" err="1"/>
              <a:t>Біллі</a:t>
            </a:r>
            <a:r>
              <a:rPr lang="ru-RU" dirty="0"/>
              <a:t> Джо </a:t>
            </a:r>
            <a:r>
              <a:rPr lang="ru-RU" dirty="0" err="1"/>
              <a:t>Армстронг</a:t>
            </a:r>
            <a:r>
              <a:rPr lang="ru-RU" dirty="0"/>
              <a:t> (вокал, </a:t>
            </a:r>
            <a:r>
              <a:rPr lang="ru-RU" dirty="0" err="1"/>
              <a:t>гітара</a:t>
            </a:r>
            <a:r>
              <a:rPr lang="ru-RU" dirty="0"/>
              <a:t>), Майк </a:t>
            </a:r>
            <a:r>
              <a:rPr lang="ru-RU" dirty="0" err="1"/>
              <a:t>Дернт</a:t>
            </a:r>
            <a:r>
              <a:rPr lang="ru-RU" dirty="0"/>
              <a:t> (бас </a:t>
            </a:r>
            <a:r>
              <a:rPr lang="ru-RU" dirty="0" err="1"/>
              <a:t>гітара</a:t>
            </a:r>
            <a:r>
              <a:rPr lang="ru-RU" dirty="0"/>
              <a:t>, вокал), і </a:t>
            </a:r>
            <a:r>
              <a:rPr lang="ru-RU" dirty="0" err="1"/>
              <a:t>Тре</a:t>
            </a:r>
            <a:r>
              <a:rPr lang="ru-RU" dirty="0"/>
              <a:t> </a:t>
            </a:r>
            <a:r>
              <a:rPr lang="ru-RU" dirty="0" err="1"/>
              <a:t>Кул</a:t>
            </a:r>
            <a:r>
              <a:rPr lang="ru-RU" dirty="0"/>
              <a:t> (</a:t>
            </a:r>
            <a:r>
              <a:rPr lang="ru-RU" dirty="0" err="1"/>
              <a:t>ударні</a:t>
            </a:r>
            <a:r>
              <a:rPr lang="ru-RU" dirty="0"/>
              <a:t>, </a:t>
            </a:r>
            <a:r>
              <a:rPr lang="ru-RU" dirty="0" err="1"/>
              <a:t>перкусії</a:t>
            </a:r>
            <a:r>
              <a:rPr lang="ru-RU" dirty="0"/>
              <a:t>). </a:t>
            </a:r>
            <a:r>
              <a:rPr lang="ru-RU" dirty="0" err="1"/>
              <a:t>Музику</a:t>
            </a:r>
            <a:r>
              <a:rPr lang="ru-RU" dirty="0"/>
              <a:t> </a:t>
            </a:r>
            <a:r>
              <a:rPr lang="en-US" dirty="0"/>
              <a:t>Green Day </a:t>
            </a:r>
            <a:r>
              <a:rPr lang="ru-RU" dirty="0"/>
              <a:t>часто </a:t>
            </a:r>
            <a:r>
              <a:rPr lang="ru-RU" dirty="0" err="1"/>
              <a:t>порівнюють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першими </a:t>
            </a:r>
            <a:r>
              <a:rPr lang="ru-RU" dirty="0" err="1"/>
              <a:t>вейв</a:t>
            </a:r>
            <a:r>
              <a:rPr lang="ru-RU" dirty="0"/>
              <a:t>-панк гуртами, такими як: </a:t>
            </a:r>
            <a:r>
              <a:rPr lang="en-US" dirty="0"/>
              <a:t>Ramones, The Clash, Sex </a:t>
            </a:r>
            <a:r>
              <a:rPr lang="en-US" dirty="0" smtClean="0"/>
              <a:t>Pistols. </a:t>
            </a:r>
            <a:r>
              <a:rPr lang="ru-RU" dirty="0"/>
              <a:t>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пісень</a:t>
            </a:r>
            <a:r>
              <a:rPr lang="ru-RU" dirty="0"/>
              <a:t> </a:t>
            </a:r>
            <a:r>
              <a:rPr lang="ru-RU" dirty="0" err="1"/>
              <a:t>присутні</a:t>
            </a:r>
            <a:r>
              <a:rPr lang="ru-RU" dirty="0"/>
              <a:t> </a:t>
            </a:r>
            <a:r>
              <a:rPr lang="ru-RU" dirty="0" err="1"/>
              <a:t>гітара-дисторшн</a:t>
            </a:r>
            <a:r>
              <a:rPr lang="ru-RU" dirty="0"/>
              <a:t>, </a:t>
            </a:r>
            <a:r>
              <a:rPr lang="ru-RU" dirty="0" err="1"/>
              <a:t>швидкі</a:t>
            </a:r>
            <a:r>
              <a:rPr lang="ru-RU" dirty="0"/>
              <a:t> й </a:t>
            </a:r>
            <a:r>
              <a:rPr lang="ru-RU" dirty="0" err="1"/>
              <a:t>скажені</a:t>
            </a:r>
            <a:r>
              <a:rPr lang="ru-RU" dirty="0"/>
              <a:t> </a:t>
            </a:r>
            <a:r>
              <a:rPr lang="ru-RU" dirty="0" err="1"/>
              <a:t>ударні</a:t>
            </a:r>
            <a:r>
              <a:rPr lang="ru-RU" dirty="0"/>
              <a:t> і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бас.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пісень</a:t>
            </a:r>
            <a:r>
              <a:rPr lang="ru-RU" dirty="0"/>
              <a:t> </a:t>
            </a:r>
            <a:r>
              <a:rPr lang="ru-RU" dirty="0" err="1"/>
              <a:t>швидкі</a:t>
            </a:r>
            <a:r>
              <a:rPr lang="ru-RU" dirty="0"/>
              <a:t> й </a:t>
            </a:r>
            <a:r>
              <a:rPr lang="ru-RU" dirty="0" err="1"/>
              <a:t>тривають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4 </a:t>
            </a:r>
            <a:r>
              <a:rPr lang="ru-RU" dirty="0" err="1"/>
              <a:t>хвилин</a:t>
            </a:r>
            <a:r>
              <a:rPr lang="ru-RU" dirty="0"/>
              <a:t>. </a:t>
            </a:r>
            <a:r>
              <a:rPr lang="ru-RU" dirty="0" err="1"/>
              <a:t>Тексти</a:t>
            </a:r>
            <a:r>
              <a:rPr lang="ru-RU" dirty="0"/>
              <a:t> </a:t>
            </a:r>
            <a:r>
              <a:rPr lang="ru-RU" dirty="0" err="1"/>
              <a:t>Армстронга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описуть</a:t>
            </a:r>
            <a:r>
              <a:rPr lang="ru-RU" dirty="0"/>
              <a:t> </a:t>
            </a:r>
            <a:r>
              <a:rPr lang="ru-RU" dirty="0" err="1" smtClean="0"/>
              <a:t>відчуження</a:t>
            </a:r>
            <a:r>
              <a:rPr lang="en-US" dirty="0" smtClean="0"/>
              <a:t>, </a:t>
            </a:r>
            <a:r>
              <a:rPr lang="ru-RU" dirty="0" err="1" smtClean="0"/>
              <a:t>істерію</a:t>
            </a:r>
            <a:r>
              <a:rPr lang="en-US" dirty="0" smtClean="0"/>
              <a:t>, </a:t>
            </a:r>
            <a:r>
              <a:rPr lang="ru-RU" dirty="0" err="1"/>
              <a:t>дівчат</a:t>
            </a:r>
            <a:r>
              <a:rPr lang="ru-RU" dirty="0"/>
              <a:t> </a:t>
            </a:r>
            <a:r>
              <a:rPr lang="en-US" dirty="0" smtClean="0"/>
              <a:t>, </a:t>
            </a:r>
            <a:r>
              <a:rPr lang="ru-RU" dirty="0" err="1"/>
              <a:t>виростання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/>
              <a:t>ефекти</a:t>
            </a:r>
            <a:r>
              <a:rPr lang="ru-RU" dirty="0"/>
              <a:t> </a:t>
            </a:r>
            <a:r>
              <a:rPr lang="ru-RU" dirty="0" err="1" smtClean="0"/>
              <a:t>наркотиків</a:t>
            </a:r>
            <a:r>
              <a:rPr lang="en-US" dirty="0" smtClean="0"/>
              <a:t>.,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Учасники</a:t>
            </a:r>
            <a:r>
              <a:rPr lang="ru-RU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гурту</a:t>
            </a:r>
            <a:endParaRPr lang="ru-RU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err="1"/>
              <a:t>Біллі</a:t>
            </a:r>
            <a:r>
              <a:rPr lang="ru-RU" dirty="0"/>
              <a:t> Джо </a:t>
            </a:r>
            <a:r>
              <a:rPr lang="ru-RU" dirty="0" err="1"/>
              <a:t>Армстронг</a:t>
            </a:r>
            <a:r>
              <a:rPr lang="ru-RU" dirty="0"/>
              <a:t> – вокал, соло-</a:t>
            </a:r>
            <a:r>
              <a:rPr lang="ru-RU" dirty="0" err="1"/>
              <a:t>гітара</a:t>
            </a:r>
            <a:r>
              <a:rPr lang="ru-RU" dirty="0"/>
              <a:t> й ритм-</a:t>
            </a:r>
            <a:r>
              <a:rPr lang="ru-RU" dirty="0" err="1"/>
              <a:t>гітара</a:t>
            </a:r>
            <a:r>
              <a:rPr lang="ru-RU" dirty="0"/>
              <a:t> </a:t>
            </a:r>
            <a:r>
              <a:rPr lang="ru-RU" dirty="0" smtClean="0"/>
              <a:t>Майк </a:t>
            </a:r>
            <a:r>
              <a:rPr lang="ru-RU" dirty="0" err="1"/>
              <a:t>Дернт</a:t>
            </a:r>
            <a:r>
              <a:rPr lang="ru-RU" dirty="0"/>
              <a:t> – бас, </a:t>
            </a:r>
            <a:r>
              <a:rPr lang="ru-RU" dirty="0" smtClean="0"/>
              <a:t>бек-вокал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Тре</a:t>
            </a:r>
            <a:r>
              <a:rPr lang="ru-RU" dirty="0"/>
              <a:t> </a:t>
            </a:r>
            <a:r>
              <a:rPr lang="ru-RU" dirty="0" err="1"/>
              <a:t>Кул</a:t>
            </a:r>
            <a:r>
              <a:rPr lang="ru-RU" dirty="0"/>
              <a:t> – </a:t>
            </a:r>
            <a:r>
              <a:rPr lang="ru-RU" dirty="0" err="1"/>
              <a:t>ударні</a:t>
            </a:r>
            <a:r>
              <a:rPr lang="ru-RU" dirty="0"/>
              <a:t>, </a:t>
            </a:r>
            <a:r>
              <a:rPr lang="ru-RU" dirty="0" err="1"/>
              <a:t>перкусії</a:t>
            </a:r>
            <a:r>
              <a:rPr lang="ru-RU" dirty="0"/>
              <a:t>, бек-вокал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48566" y="6488668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hlinkClick r:id="rId3" action="ppaction://hlinksldjump"/>
              </a:rPr>
              <a:t>Найвідоміші</a:t>
            </a:r>
            <a:r>
              <a:rPr lang="ru-RU" dirty="0" smtClean="0">
                <a:hlinkClick r:id="rId3" action="ppaction://hlinksldjump"/>
              </a:rPr>
              <a:t> </a:t>
            </a:r>
            <a:r>
              <a:rPr lang="ru-RU" dirty="0" err="1" smtClean="0">
                <a:hlinkClick r:id="rId3" action="ppaction://hlinksldjump"/>
              </a:rPr>
              <a:t>представники</a:t>
            </a:r>
            <a:r>
              <a:rPr lang="ru-RU" dirty="0" smtClean="0">
                <a:hlinkClick r:id="rId3" action="ppaction://hlinksldjump"/>
              </a:rPr>
              <a:t>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88" y="0"/>
            <a:ext cx="836712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243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25437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138</TotalTime>
  <Words>822</Words>
  <Application>Microsoft Office PowerPoint</Application>
  <PresentationFormat>Экран (4:3)</PresentationFormat>
  <Paragraphs>40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Горизонт</vt:lpstr>
      <vt:lpstr>pок  музика , як  стиль життя</vt:lpstr>
      <vt:lpstr>Зміст:</vt:lpstr>
      <vt:lpstr>Презентация PowerPoint</vt:lpstr>
      <vt:lpstr>Презентация PowerPoint</vt:lpstr>
      <vt:lpstr>Найвідоміші представники:</vt:lpstr>
      <vt:lpstr>Nickelback</vt:lpstr>
      <vt:lpstr>Nirvana</vt:lpstr>
      <vt:lpstr>Green day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Рок музика , як стиль життя</dc:title>
  <dc:creator>Dream Admin</dc:creator>
  <cp:lastModifiedBy>Dream Admin</cp:lastModifiedBy>
  <cp:revision>12</cp:revision>
  <dcterms:created xsi:type="dcterms:W3CDTF">2012-11-29T17:48:53Z</dcterms:created>
  <dcterms:modified xsi:type="dcterms:W3CDTF">2012-11-30T19:28:42Z</dcterms:modified>
</cp:coreProperties>
</file>