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ock.xo.ua/wp-content/uploads/2015/01/%D0%BC%D0%B0%D0%BB%D1%8C%D0%B4%D0%B8%D0%B2%D1%8B.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4" name="TextBox 3"/>
          <p:cNvSpPr txBox="1"/>
          <p:nvPr/>
        </p:nvSpPr>
        <p:spPr>
          <a:xfrm>
            <a:off x="467544" y="3645024"/>
            <a:ext cx="8352928" cy="1569660"/>
          </a:xfrm>
          <a:prstGeom prst="rect">
            <a:avLst/>
          </a:prstGeom>
          <a:noFill/>
        </p:spPr>
        <p:txBody>
          <a:bodyPr wrap="square" rtlCol="0">
            <a:spAutoFit/>
          </a:bodyPr>
          <a:lstStyle/>
          <a:p>
            <a:r>
              <a:rPr lang="en-US" sz="4800" dirty="0" smtClean="0">
                <a:solidFill>
                  <a:schemeClr val="tx2">
                    <a:lumMod val="50000"/>
                  </a:schemeClr>
                </a:solidFill>
                <a:latin typeface="MV Boli" pitchFamily="2" charset="0"/>
                <a:cs typeface="MV Boli" pitchFamily="2" charset="0"/>
              </a:rPr>
              <a:t>Paradise on the Earth. </a:t>
            </a:r>
          </a:p>
          <a:p>
            <a:r>
              <a:rPr lang="en-US" sz="4800" dirty="0" smtClean="0">
                <a:solidFill>
                  <a:schemeClr val="tx2">
                    <a:lumMod val="50000"/>
                  </a:schemeClr>
                </a:solidFill>
                <a:latin typeface="MV Boli" pitchFamily="2" charset="0"/>
                <a:cs typeface="MV Boli" pitchFamily="2" charset="0"/>
              </a:rPr>
              <a:t>The Maldives.</a:t>
            </a:r>
            <a:endParaRPr lang="ru-RU" sz="4800" dirty="0">
              <a:solidFill>
                <a:schemeClr val="tx2">
                  <a:lumMod val="50000"/>
                </a:schemeClr>
              </a:solidFill>
              <a:cs typeface="MV Boli" pitchFamily="2" charset="0"/>
            </a:endParaRPr>
          </a:p>
        </p:txBody>
      </p:sp>
      <p:sp>
        <p:nvSpPr>
          <p:cNvPr id="5" name="TextBox 4"/>
          <p:cNvSpPr txBox="1"/>
          <p:nvPr/>
        </p:nvSpPr>
        <p:spPr>
          <a:xfrm>
            <a:off x="5436096" y="5517232"/>
            <a:ext cx="3312368" cy="707886"/>
          </a:xfrm>
          <a:prstGeom prst="rect">
            <a:avLst/>
          </a:prstGeom>
          <a:noFill/>
        </p:spPr>
        <p:txBody>
          <a:bodyPr wrap="square" rtlCol="0">
            <a:spAutoFit/>
          </a:bodyPr>
          <a:lstStyle/>
          <a:p>
            <a:r>
              <a:rPr lang="en-US" sz="2000" b="1" dirty="0" smtClean="0">
                <a:latin typeface="+mj-lt"/>
              </a:rPr>
              <a:t>By </a:t>
            </a:r>
            <a:r>
              <a:rPr lang="en-US" sz="2000" b="1" dirty="0" err="1" smtClean="0">
                <a:latin typeface="+mj-lt"/>
              </a:rPr>
              <a:t>Sheveleva</a:t>
            </a:r>
            <a:r>
              <a:rPr lang="en-US" sz="2000" b="1" dirty="0" smtClean="0">
                <a:latin typeface="+mj-lt"/>
              </a:rPr>
              <a:t> </a:t>
            </a:r>
            <a:r>
              <a:rPr lang="en-US" sz="2000" b="1" dirty="0" err="1" smtClean="0">
                <a:latin typeface="+mj-lt"/>
              </a:rPr>
              <a:t>Mariya</a:t>
            </a:r>
            <a:r>
              <a:rPr lang="en-US" sz="2000" b="1" dirty="0" smtClean="0">
                <a:latin typeface="+mj-lt"/>
              </a:rPr>
              <a:t/>
            </a:r>
            <a:br>
              <a:rPr lang="en-US" sz="2000" b="1" dirty="0" smtClean="0">
                <a:latin typeface="+mj-lt"/>
              </a:rPr>
            </a:br>
            <a:r>
              <a:rPr lang="en-US" sz="2000" b="1" dirty="0" smtClean="0">
                <a:latin typeface="+mj-lt"/>
              </a:rPr>
              <a:t>                        11-A form</a:t>
            </a:r>
            <a:endParaRPr lang="ru-RU" sz="20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alniestrany.ru/images/stories/Countries/Asia/Maldivy/%D0%9C%D0%B0%D0%BB%D1%8C%D0%B4%D0%B8%D0%B2%D1%8B%20%D1%81%D0%BE%D1%81%D1%82%D0%BE%D1%8F%D1%82%20%D0%B8%D0%B7%20%D0%BC%D0%BD%D0%BE%D0%B6%D0%B5%D1%81%D1%82%D0%B2%D0%B0%20%D0%BD%D0%B5%D0%B1%D0%BE%D0%BB%D1%8C%D1%88%D0%B8%D1%85%20%D0%BE%D1%81%D1%82%D1%80%D0%BE%D0%B2%D0%BE%D0%B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TextBox 2"/>
          <p:cNvSpPr txBox="1"/>
          <p:nvPr/>
        </p:nvSpPr>
        <p:spPr>
          <a:xfrm>
            <a:off x="467544" y="476672"/>
            <a:ext cx="3600400" cy="3046988"/>
          </a:xfrm>
          <a:prstGeom prst="rect">
            <a:avLst/>
          </a:prstGeom>
          <a:noFill/>
        </p:spPr>
        <p:txBody>
          <a:bodyPr wrap="square" rtlCol="0">
            <a:spAutoFit/>
          </a:bodyPr>
          <a:lstStyle/>
          <a:p>
            <a:r>
              <a:rPr lang="en-US" sz="3200" dirty="0" smtClean="0">
                <a:latin typeface="Segoe Print" pitchFamily="2" charset="0"/>
              </a:rPr>
              <a:t>There are no rivers and other freshwater sources on any island of the Maldives.</a:t>
            </a:r>
            <a:endParaRPr lang="ru-RU" sz="3200" dirty="0">
              <a:latin typeface="Segoe Print"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assai.com.ua/uploaded/visas/files/0__reis__21846_b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4797152"/>
            <a:ext cx="9144000" cy="707886"/>
          </a:xfrm>
          <a:prstGeom prst="rect">
            <a:avLst/>
          </a:prstGeom>
          <a:noFill/>
        </p:spPr>
        <p:txBody>
          <a:bodyPr wrap="square" rtlCol="0">
            <a:spAutoFit/>
          </a:bodyPr>
          <a:lstStyle/>
          <a:p>
            <a:pPr algn="ctr"/>
            <a:r>
              <a:rPr lang="en-US" sz="4000" dirty="0" smtClean="0">
                <a:latin typeface="Segoe Print" pitchFamily="2" charset="0"/>
              </a:rPr>
              <a:t>Thank you for your attention</a:t>
            </a:r>
            <a:endParaRPr lang="ru-RU" sz="4000" dirty="0">
              <a:latin typeface="Segoe Print"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fionatravel.com.ua/upload/images/maldivu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TextBox 2"/>
          <p:cNvSpPr txBox="1"/>
          <p:nvPr/>
        </p:nvSpPr>
        <p:spPr>
          <a:xfrm>
            <a:off x="251520" y="3501008"/>
            <a:ext cx="5544616" cy="3108543"/>
          </a:xfrm>
          <a:prstGeom prst="rect">
            <a:avLst/>
          </a:prstGeom>
          <a:noFill/>
        </p:spPr>
        <p:txBody>
          <a:bodyPr wrap="square" rtlCol="0">
            <a:spAutoFit/>
          </a:bodyPr>
          <a:lstStyle/>
          <a:p>
            <a:r>
              <a:rPr lang="en-US" sz="2800" dirty="0" smtClean="0">
                <a:latin typeface="Segoe Print" pitchFamily="2" charset="0"/>
              </a:rPr>
              <a:t>The average upland of the Maldives above the sea level is 1.5 m.</a:t>
            </a:r>
            <a:r>
              <a:rPr lang="ru-RU" sz="2800" dirty="0" smtClean="0">
                <a:latin typeface="Segoe Print" pitchFamily="2" charset="0"/>
              </a:rPr>
              <a:t> </a:t>
            </a:r>
            <a:r>
              <a:rPr lang="en-US" sz="2800" dirty="0" smtClean="0">
                <a:latin typeface="Segoe Print" pitchFamily="2" charset="0"/>
              </a:rPr>
              <a:t>The Maldives is the most low-lying country in the world. Interestingly, the highest point in the country is only 2.3 meters!</a:t>
            </a:r>
            <a:endParaRPr lang="ru-RU" sz="2800" dirty="0">
              <a:latin typeface="Segoe Prin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atic.tonkosti.ru/images/7/7d/%D0%9E%D1%81%D1%82%D1%80%D0%BE%D0%B2_%D0%B2_%D1%84%D0%BE%D1%80%D0%BC%D0%B5_%D1%81%D0%B5%D1%80%D0%B4%D1%86%D0%B0,_%D0%9C%D0%B0%D0%BB%D1%8C%D0%B4%D0%B8%D0%B2%D1%81%D0%BA%D0%B8%D0%B5_%D0%BE%D1%81%D1%82%D1%80%D0%BE%D0%B2%D0%B0.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TextBox 2"/>
          <p:cNvSpPr txBox="1"/>
          <p:nvPr/>
        </p:nvSpPr>
        <p:spPr>
          <a:xfrm>
            <a:off x="323528" y="692696"/>
            <a:ext cx="8640960" cy="2246769"/>
          </a:xfrm>
          <a:prstGeom prst="rect">
            <a:avLst/>
          </a:prstGeom>
          <a:noFill/>
        </p:spPr>
        <p:txBody>
          <a:bodyPr wrap="square" rtlCol="0">
            <a:spAutoFit/>
          </a:bodyPr>
          <a:lstStyle/>
          <a:p>
            <a:r>
              <a:rPr lang="en-US" sz="2800" dirty="0" smtClean="0">
                <a:latin typeface="Segoe Print" pitchFamily="2" charset="0"/>
              </a:rPr>
              <a:t>Only 200 of the 1,192 islands are inhabited by people. Population of the country is about 320 thousand people. More than 30% of the population lives in the Maldives</a:t>
            </a:r>
            <a:r>
              <a:rPr lang="en-US" sz="2800" smtClean="0">
                <a:latin typeface="Segoe Print" pitchFamily="2" charset="0"/>
              </a:rPr>
              <a:t>’ capital </a:t>
            </a:r>
            <a:r>
              <a:rPr lang="en-US" sz="2800" dirty="0" smtClean="0">
                <a:latin typeface="Segoe Print" pitchFamily="2" charset="0"/>
              </a:rPr>
              <a:t>– Male.</a:t>
            </a:r>
            <a:endParaRPr lang="ru-RU" sz="2800" dirty="0">
              <a:latin typeface="Segoe Prin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sian.com.ua/fotos/maldiv_se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23528" y="476672"/>
            <a:ext cx="3240360" cy="5262979"/>
          </a:xfrm>
          <a:prstGeom prst="rect">
            <a:avLst/>
          </a:prstGeom>
          <a:noFill/>
        </p:spPr>
        <p:txBody>
          <a:bodyPr wrap="square" rtlCol="0">
            <a:spAutoFit/>
          </a:bodyPr>
          <a:lstStyle/>
          <a:p>
            <a:r>
              <a:rPr lang="en-US" sz="2800" dirty="0" smtClean="0">
                <a:latin typeface="Segoe Print" pitchFamily="2" charset="0"/>
              </a:rPr>
              <a:t>About 2,000 kinds of fishes were found in coastal waters of the Maldives. There are 300 kinds of reef fish, including 7 kinds that were not found in other places of the world ocean.</a:t>
            </a:r>
            <a:endParaRPr lang="ru-RU" sz="2800" dirty="0">
              <a:latin typeface="Segoe Print"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rystaltour.com.ua/files/users/admin/maldives/3405_wallpaper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TextBox 2"/>
          <p:cNvSpPr txBox="1"/>
          <p:nvPr/>
        </p:nvSpPr>
        <p:spPr>
          <a:xfrm>
            <a:off x="323528" y="476672"/>
            <a:ext cx="8496944" cy="1384995"/>
          </a:xfrm>
          <a:prstGeom prst="rect">
            <a:avLst/>
          </a:prstGeom>
          <a:noFill/>
        </p:spPr>
        <p:txBody>
          <a:bodyPr wrap="square" rtlCol="0">
            <a:spAutoFit/>
          </a:bodyPr>
          <a:lstStyle/>
          <a:p>
            <a:pPr algn="ctr"/>
            <a:r>
              <a:rPr lang="en-US" sz="2800" dirty="0" smtClean="0">
                <a:latin typeface="Segoe Print" pitchFamily="2" charset="0"/>
              </a:rPr>
              <a:t>Adult’s level of literacy on the Maldives is about 99%, which is one of the highest rates in the world. </a:t>
            </a:r>
            <a:endParaRPr lang="ru-RU" sz="2800" dirty="0">
              <a:latin typeface="Segoe Print"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Море Звезд на острове Ваадху, Мальдивы"/>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55776" y="332656"/>
            <a:ext cx="6408712" cy="3046988"/>
          </a:xfrm>
          <a:prstGeom prst="rect">
            <a:avLst/>
          </a:prstGeom>
          <a:noFill/>
        </p:spPr>
        <p:txBody>
          <a:bodyPr wrap="square" rtlCol="0">
            <a:spAutoFit/>
          </a:bodyPr>
          <a:lstStyle/>
          <a:p>
            <a:pPr algn="r"/>
            <a:r>
              <a:rPr lang="en-US" sz="2400" dirty="0" smtClean="0">
                <a:latin typeface="Segoe Print" pitchFamily="2" charset="0"/>
              </a:rPr>
              <a:t>On the Maldives you can see  this fantastic phenomenon. Unique luminous waves on the </a:t>
            </a:r>
            <a:r>
              <a:rPr lang="en-US" sz="2400" smtClean="0">
                <a:latin typeface="Segoe Print" pitchFamily="2" charset="0"/>
              </a:rPr>
              <a:t>Maldives </a:t>
            </a:r>
            <a:r>
              <a:rPr lang="en-US" sz="2400" smtClean="0">
                <a:latin typeface="Segoe Print" pitchFamily="2" charset="0"/>
              </a:rPr>
              <a:t>are </a:t>
            </a:r>
            <a:r>
              <a:rPr lang="en-US" sz="2400" smtClean="0">
                <a:latin typeface="Segoe Print" pitchFamily="2" charset="0"/>
              </a:rPr>
              <a:t>explained by </a:t>
            </a:r>
            <a:r>
              <a:rPr lang="en-US" sz="2400" dirty="0" smtClean="0">
                <a:latin typeface="Segoe Print" pitchFamily="2" charset="0"/>
              </a:rPr>
              <a:t>bioluminescence - chemical processes in animals' organisms when liberated energy is released in the form of light. It seems that stars are reflecting from the sky in the sea</a:t>
            </a:r>
            <a:r>
              <a:rPr lang="en-US" sz="2000" dirty="0" smtClean="0">
                <a:latin typeface="Segoe Print" pitchFamily="2" charset="0"/>
              </a:rPr>
              <a:t>. </a:t>
            </a:r>
            <a:endParaRPr lang="ru-RU" sz="2000" dirty="0">
              <a:latin typeface="Segoe Print"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maldives-travel.com.ua/imgs/publications/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1988840"/>
            <a:ext cx="3888432" cy="5037663"/>
          </a:xfrm>
          <a:prstGeom prst="rect">
            <a:avLst/>
          </a:prstGeom>
          <a:noFill/>
        </p:spPr>
        <p:txBody>
          <a:bodyPr wrap="square" rtlCol="0">
            <a:spAutoFit/>
          </a:bodyPr>
          <a:lstStyle/>
          <a:p>
            <a:r>
              <a:rPr lang="en-US" sz="2400" dirty="0" smtClean="0">
                <a:latin typeface="Segoe Print" pitchFamily="2" charset="0"/>
              </a:rPr>
              <a:t>Maldives is the first country in the world, which held an official meeting of the President and the Government under water. This meeting was held to attract the attention to global changes of climate, which can raise the water level in the oceans.</a:t>
            </a:r>
            <a:endParaRPr lang="ru-RU" sz="2400" dirty="0">
              <a:latin typeface="Segoe Print"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hite-wallpapers.ru/wallpapers/499803_maldivy_tropiki_plyazh_4256x28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332656"/>
            <a:ext cx="3888432" cy="3139321"/>
          </a:xfrm>
          <a:prstGeom prst="rect">
            <a:avLst/>
          </a:prstGeom>
          <a:noFill/>
        </p:spPr>
        <p:txBody>
          <a:bodyPr wrap="square" rtlCol="0">
            <a:spAutoFit/>
          </a:bodyPr>
          <a:lstStyle/>
          <a:p>
            <a:r>
              <a:rPr lang="en-US" sz="2200" dirty="0" smtClean="0">
                <a:latin typeface="Segoe Print" pitchFamily="2" charset="0"/>
              </a:rPr>
              <a:t>The weather on the Maldives is very favorable for tourism. The temperature varies between 24-33 ° C throughout the year. From June to August on the islands there is the rainy season.</a:t>
            </a:r>
            <a:endParaRPr lang="ru-RU" sz="2200" dirty="0">
              <a:latin typeface="Segoe Print"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ctravel.ru/img/maldives_ma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95536" y="548680"/>
            <a:ext cx="8280920" cy="1569660"/>
          </a:xfrm>
          <a:prstGeom prst="rect">
            <a:avLst/>
          </a:prstGeom>
          <a:noFill/>
        </p:spPr>
        <p:txBody>
          <a:bodyPr wrap="square" rtlCol="0">
            <a:spAutoFit/>
          </a:bodyPr>
          <a:lstStyle/>
          <a:p>
            <a:pPr algn="ctr"/>
            <a:r>
              <a:rPr lang="en-US" sz="2400" dirty="0" smtClean="0">
                <a:latin typeface="Segoe Print" pitchFamily="2" charset="0"/>
              </a:rPr>
              <a:t>The capital of the Maldives Male  is one of the most densely populated capitals in the world. On the island size of 2 to 1 km live more than 110 thousand of people.</a:t>
            </a:r>
            <a:endParaRPr lang="ru-RU" sz="2400" dirty="0">
              <a:latin typeface="Segoe Print" pitchFamily="2"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333</Words>
  <Application>Microsoft Office PowerPoint</Application>
  <PresentationFormat>Экран (4:3)</PresentationFormat>
  <Paragraphs>13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Мария</dc:creator>
  <cp:lastModifiedBy>User</cp:lastModifiedBy>
  <cp:revision>17</cp:revision>
  <dcterms:created xsi:type="dcterms:W3CDTF">2015-02-01T16:27:33Z</dcterms:created>
  <dcterms:modified xsi:type="dcterms:W3CDTF">2015-02-01T21:03:14Z</dcterms:modified>
</cp:coreProperties>
</file>