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6" r:id="rId7"/>
    <p:sldId id="262" r:id="rId8"/>
    <p:sldId id="263" r:id="rId9"/>
    <p:sldId id="264" r:id="rId10"/>
    <p:sldId id="265" r:id="rId11"/>
    <p:sldId id="261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5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290" r:id="rId39"/>
    <p:sldId id="30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71" d="100"/>
          <a:sy n="71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C6392F4-9C44-467B-9406-747CD929770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243318-797D-4D81-9B39-F4D79F632EC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Подготовили:</a:t>
            </a:r>
          </a:p>
          <a:p>
            <a:r>
              <a:rPr lang="ru-RU" dirty="0" err="1" smtClean="0"/>
              <a:t>Жилавская</a:t>
            </a:r>
            <a:r>
              <a:rPr lang="ru-RU" dirty="0" smtClean="0"/>
              <a:t> </a:t>
            </a:r>
            <a:r>
              <a:rPr lang="ru-RU" dirty="0" smtClean="0"/>
              <a:t>Екатерина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err="1" smtClean="0"/>
              <a:t>Нетеплюк</a:t>
            </a:r>
            <a:r>
              <a:rPr lang="ru-RU" dirty="0" smtClean="0"/>
              <a:t> Дарья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20688"/>
            <a:ext cx="8305800" cy="2794244"/>
          </a:xfrm>
        </p:spPr>
        <p:txBody>
          <a:bodyPr/>
          <a:lstStyle/>
          <a:p>
            <a:r>
              <a:rPr lang="ru-RU" dirty="0" smtClean="0"/>
              <a:t>Проект: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Вюрцбургский</a:t>
            </a:r>
            <a:r>
              <a:rPr lang="ru-RU" dirty="0" smtClean="0"/>
              <a:t>        кафедральный собор( </a:t>
            </a:r>
            <a:r>
              <a:rPr lang="ru-RU" dirty="0" smtClean="0"/>
              <a:t>Собор Святого </a:t>
            </a:r>
            <a:r>
              <a:rPr lang="ru-RU" dirty="0" err="1" smtClean="0"/>
              <a:t>Килиана</a:t>
            </a:r>
            <a:r>
              <a:rPr lang="ru-RU" dirty="0" smtClean="0"/>
              <a:t>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2dwz9VuE9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299"/>
          <a:stretch/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RfMnJ9DXgw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529"/>
          <a:stretch/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fedralnyy-sobor-Svyato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868"/>
          <a:stretch/>
        </p:blipFill>
        <p:spPr>
          <a:xfrm>
            <a:off x="-8257" y="0"/>
            <a:ext cx="915225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fedralnyy-sobor-Svyato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3552"/>
          <a:stretch/>
        </p:blipFill>
        <p:spPr>
          <a:xfrm>
            <a:off x="0" y="16478"/>
            <a:ext cx="9144000" cy="68415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fedralnyy-sobor-Svyato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2545"/>
          <a:stretch/>
        </p:blipFill>
        <p:spPr>
          <a:xfrm rot="21391930">
            <a:off x="648320" y="380910"/>
            <a:ext cx="4161114" cy="610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://im2.tourbina.ru/photos.3/6/9/693665/big.photo/Kafedralnyy-sobor-Svyat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5108">
            <a:off x="4369597" y="1806949"/>
            <a:ext cx="4429095" cy="294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Картонные коробки</a:t>
            </a:r>
          </a:p>
          <a:p>
            <a:r>
              <a:rPr lang="ru-RU" dirty="0" smtClean="0"/>
              <a:t>Потолочную плитку</a:t>
            </a:r>
          </a:p>
          <a:p>
            <a:r>
              <a:rPr lang="ru-RU" dirty="0" smtClean="0"/>
              <a:t>Клей</a:t>
            </a:r>
          </a:p>
          <a:p>
            <a:r>
              <a:rPr lang="ru-RU" dirty="0" smtClean="0"/>
              <a:t>Зубочистки</a:t>
            </a:r>
          </a:p>
          <a:p>
            <a:r>
              <a:rPr lang="ru-RU" dirty="0" smtClean="0"/>
              <a:t>Циферблат наручных часов</a:t>
            </a:r>
          </a:p>
          <a:p>
            <a:r>
              <a:rPr lang="ru-RU" dirty="0" smtClean="0"/>
              <a:t>Бумага</a:t>
            </a:r>
          </a:p>
          <a:p>
            <a:r>
              <a:rPr lang="ru-RU" dirty="0" smtClean="0"/>
              <a:t>Краски гуашь</a:t>
            </a:r>
          </a:p>
          <a:p>
            <a:r>
              <a:rPr lang="ru-RU" dirty="0" smtClean="0"/>
              <a:t>Золотой картон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создании макета мы использовали: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528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060848"/>
            <a:ext cx="7797552" cy="28083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6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Фотоистория</a:t>
            </a:r>
            <a:r>
              <a:rPr lang="ru-RU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создания макета</a:t>
            </a:r>
            <a:endParaRPr lang="ru-RU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3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IMG_20140428_1523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0"/>
          <a:stretch/>
        </p:blipFill>
        <p:spPr bwMode="auto">
          <a:xfrm>
            <a:off x="1907704" y="404664"/>
            <a:ext cx="5286534" cy="598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4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IMG_20140428_1523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9"/>
          <a:stretch/>
        </p:blipFill>
        <p:spPr bwMode="auto">
          <a:xfrm>
            <a:off x="565194" y="548680"/>
            <a:ext cx="7992888" cy="58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1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6036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69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создания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Собор Святого </a:t>
            </a:r>
            <a:r>
              <a:rPr lang="ru-RU" dirty="0" err="1" smtClean="0"/>
              <a:t>Килиана</a:t>
            </a:r>
            <a:r>
              <a:rPr lang="ru-RU" dirty="0" smtClean="0"/>
              <a:t> — одна из четырех самых больших романских церквей Германии, а его огромные башни видны в Вюрцбурге практически отовсюду.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Вюрцбургский</a:t>
            </a:r>
            <a:r>
              <a:rPr lang="ru-RU" dirty="0" smtClean="0"/>
              <a:t> кафедральный собор (Собор Святого </a:t>
            </a:r>
            <a:r>
              <a:rPr lang="ru-RU" dirty="0" err="1" smtClean="0"/>
              <a:t>Килиана</a:t>
            </a:r>
            <a:r>
              <a:rPr lang="ru-RU" dirty="0" smtClean="0"/>
              <a:t>) был построен в 1042—1188 годах над мощами ирландского монаха </a:t>
            </a:r>
            <a:r>
              <a:rPr lang="ru-RU" dirty="0" err="1" smtClean="0"/>
              <a:t>Килиана</a:t>
            </a:r>
            <a:r>
              <a:rPr lang="ru-RU" dirty="0" smtClean="0"/>
              <a:t>, одного из первых, кто принес в будущую </a:t>
            </a:r>
            <a:r>
              <a:rPr lang="ru-RU" dirty="0" err="1" smtClean="0"/>
              <a:t>Франконию</a:t>
            </a:r>
            <a:r>
              <a:rPr lang="ru-RU" dirty="0" smtClean="0"/>
              <a:t> христианство (был убит в 689 году).</a:t>
            </a:r>
            <a:endParaRPr lang="ru-RU" dirty="0"/>
          </a:p>
        </p:txBody>
      </p:sp>
      <p:pic>
        <p:nvPicPr>
          <p:cNvPr id="5" name="Содержимое 4" descr="btCWeiZNsX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836712"/>
            <a:ext cx="3323977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IMG_20140428_1938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r="8287" b="36162"/>
          <a:stretch/>
        </p:blipFill>
        <p:spPr bwMode="auto">
          <a:xfrm>
            <a:off x="4427984" y="1052736"/>
            <a:ext cx="4418467" cy="455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382963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63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IMG_20140428_1939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14077"/>
          <a:stretch/>
        </p:blipFill>
        <p:spPr bwMode="auto">
          <a:xfrm>
            <a:off x="971600" y="836712"/>
            <a:ext cx="7266414" cy="4919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88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IMG_20140506_201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5"/>
          <a:stretch/>
        </p:blipFill>
        <p:spPr bwMode="auto">
          <a:xfrm>
            <a:off x="1043608" y="675130"/>
            <a:ext cx="7632848" cy="5398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58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IMG_20140506_201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19" b="16873"/>
          <a:stretch/>
        </p:blipFill>
        <p:spPr bwMode="auto">
          <a:xfrm>
            <a:off x="1763688" y="419262"/>
            <a:ext cx="5616624" cy="6131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IMG_20140506_223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1510"/>
            <a:ext cx="8352928" cy="469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52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IMG_20140506_2234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8"/>
          <a:stretch/>
        </p:blipFill>
        <p:spPr bwMode="auto">
          <a:xfrm>
            <a:off x="2483768" y="328002"/>
            <a:ext cx="4392488" cy="5951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3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IMG_20140506_223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8495"/>
            <a:ext cx="8448939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5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IMG_20140506_223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6489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90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IMG_20140506_223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5726"/>
            <a:ext cx="3173995" cy="5642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32">
            <a:off x="4458721" y="1015986"/>
            <a:ext cx="4104456" cy="462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33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IMG_20140507_002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64875" cy="4592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5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rwwjsrZ3Q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114800" cy="3086100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500042"/>
            <a:ext cx="1984248" cy="483395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Во время Второй Мировой Войны собор был разрушен. Стены обрушились в 1946. После долгих споров о стиле восстанавливаемого собора, договаривались о сохранении смеси готического, романского и барочного стилей. Внешний вид основывается на романском стиле, тогда как внутренне убранство – это пышное барокко.</a:t>
            </a:r>
            <a:endParaRPr lang="ru-RU" dirty="0"/>
          </a:p>
        </p:txBody>
      </p:sp>
      <p:pic>
        <p:nvPicPr>
          <p:cNvPr id="1026" name="Picture 2" descr="http://cs614716.vk.me/v614716104/bf28/onme8l5Af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286124"/>
            <a:ext cx="400052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IMG_20140506_223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6" b="6558"/>
          <a:stretch/>
        </p:blipFill>
        <p:spPr bwMode="auto">
          <a:xfrm>
            <a:off x="683568" y="1772816"/>
            <a:ext cx="3744416" cy="465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IMG_20140506_223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7435"/>
          <a:stretch/>
        </p:blipFill>
        <p:spPr bwMode="auto">
          <a:xfrm>
            <a:off x="4427984" y="476672"/>
            <a:ext cx="3933118" cy="4626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70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IMG_20140507_003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29400" cy="4516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35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ьзователь\Desktop\IMG_20140507_0034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0"/>
          <a:stretch/>
        </p:blipFill>
        <p:spPr bwMode="auto">
          <a:xfrm>
            <a:off x="683568" y="476672"/>
            <a:ext cx="4032433" cy="576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IMG_20140507_003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8379"/>
            <a:ext cx="3277151" cy="582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83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ользователь\Desktop\IMG_20140507_003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341">
            <a:off x="1043608" y="548680"/>
            <a:ext cx="3298831" cy="586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IMG_20140507_003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54">
            <a:off x="5220072" y="650013"/>
            <a:ext cx="3184831" cy="566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88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Пользователь\Desktop\IMG_20140507_003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/>
          <a:stretch/>
        </p:blipFill>
        <p:spPr bwMode="auto">
          <a:xfrm rot="154063">
            <a:off x="5148064" y="764704"/>
            <a:ext cx="3168077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IMG_20140507_003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21008"/>
          <a:stretch/>
        </p:blipFill>
        <p:spPr bwMode="auto">
          <a:xfrm rot="21446646">
            <a:off x="971600" y="1182241"/>
            <a:ext cx="3528392" cy="4367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775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Пользователь\Desktop\IMG_20140507_003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5"/>
          <a:stretch/>
        </p:blipFill>
        <p:spPr bwMode="auto">
          <a:xfrm>
            <a:off x="5004048" y="934212"/>
            <a:ext cx="3456384" cy="524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esktop\IMG_20140507_004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692696"/>
            <a:ext cx="3489423" cy="573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292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Пользователь\Desktop\IMG_20140507_002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2977"/>
            <a:ext cx="8352928" cy="469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37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1522"/>
            <a:ext cx="3483312" cy="624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78" y="666219"/>
            <a:ext cx="3247749" cy="5774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956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Пользователь\Desktop\IMG_20140507_004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548680"/>
            <a:ext cx="6153877" cy="6021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83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66" y="404664"/>
            <a:ext cx="4896544" cy="608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36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строения: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Интерьер церкви выполнен в стиле барокко. Особенно интересны надгробия епископов (начиная с 1190 года), в том числе надгробие Рудольфа II фон </a:t>
            </a:r>
            <a:r>
              <a:rPr lang="ru-RU" dirty="0" err="1" smtClean="0"/>
              <a:t>Шеренберга</a:t>
            </a:r>
            <a:r>
              <a:rPr lang="ru-RU" dirty="0" smtClean="0"/>
              <a:t>, выполненное в самом конце XV века великим скульптором </a:t>
            </a:r>
            <a:r>
              <a:rPr lang="ru-RU" dirty="0" err="1" smtClean="0"/>
              <a:t>Тильманом</a:t>
            </a:r>
            <a:r>
              <a:rPr lang="ru-RU" dirty="0" smtClean="0"/>
              <a:t> </a:t>
            </a:r>
            <a:r>
              <a:rPr lang="ru-RU" dirty="0" err="1" smtClean="0"/>
              <a:t>Рименшнейдером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Орган 1968 года работы фон </a:t>
            </a:r>
            <a:r>
              <a:rPr lang="ru-RU" dirty="0" err="1" smtClean="0"/>
              <a:t>Кляйса</a:t>
            </a:r>
            <a:r>
              <a:rPr lang="ru-RU" dirty="0" smtClean="0"/>
              <a:t> — один из самых больших органов Германии.</a:t>
            </a:r>
            <a:endParaRPr lang="ru-RU" dirty="0"/>
          </a:p>
        </p:txBody>
      </p:sp>
      <p:pic>
        <p:nvPicPr>
          <p:cNvPr id="5" name="Содержимое 4" descr="YIjsfb5Vps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00174"/>
            <a:ext cx="4059238" cy="39290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59936" cy="4899248"/>
          </a:xfrm>
        </p:spPr>
        <p:txBody>
          <a:bodyPr/>
          <a:lstStyle/>
          <a:p>
            <a:r>
              <a:rPr lang="ru-RU" dirty="0" smtClean="0"/>
              <a:t>Собор строился около 150 лет.</a:t>
            </a:r>
          </a:p>
          <a:p>
            <a:r>
              <a:rPr lang="ru-RU" dirty="0" smtClean="0"/>
              <a:t>Капелла, сооруженная архитектором </a:t>
            </a:r>
            <a:r>
              <a:rPr lang="ru-RU" dirty="0" err="1" smtClean="0"/>
              <a:t>Бальтазаром</a:t>
            </a:r>
            <a:r>
              <a:rPr lang="ru-RU" dirty="0" smtClean="0"/>
              <a:t> </a:t>
            </a:r>
            <a:r>
              <a:rPr lang="ru-RU" dirty="0" err="1" smtClean="0"/>
              <a:t>Нойманном</a:t>
            </a:r>
            <a:r>
              <a:rPr lang="ru-RU" dirty="0" smtClean="0"/>
              <a:t> в северном нефе собора для епископов </a:t>
            </a:r>
            <a:r>
              <a:rPr lang="ru-RU" dirty="0" err="1" smtClean="0"/>
              <a:t>Шенборнских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Jgr075xxz90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9662"/>
          <a:stretch/>
        </p:blipFill>
        <p:spPr>
          <a:xfrm>
            <a:off x="4571999" y="1484784"/>
            <a:ext cx="4143673" cy="35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pid-yHPwS8X8gB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770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FhfiQb_tL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8010"/>
          <a:stretch/>
        </p:blipFill>
        <p:spPr>
          <a:xfrm>
            <a:off x="0" y="21214"/>
            <a:ext cx="9144000" cy="68367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UVqCIzsgN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717"/>
          <a:stretch/>
        </p:blipFill>
        <p:spPr>
          <a:xfrm>
            <a:off x="0" y="15570"/>
            <a:ext cx="9113729" cy="68424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nwT9PkAve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0"/>
          <a:stretch/>
        </p:blipFill>
        <p:spPr>
          <a:xfrm>
            <a:off x="24771" y="9092"/>
            <a:ext cx="9152574" cy="6848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608</TotalTime>
  <Words>165</Words>
  <Application>Microsoft Office PowerPoint</Application>
  <PresentationFormat>Экран (4:3)</PresentationFormat>
  <Paragraphs>21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Бумажная</vt:lpstr>
      <vt:lpstr>Проект:  Вюрцбургский        кафедральный собор( Собор Святого Килиана).</vt:lpstr>
      <vt:lpstr>История создания</vt:lpstr>
      <vt:lpstr>Презентация PowerPoint</vt:lpstr>
      <vt:lpstr>Особенности строения: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создании макета мы использовали:</vt:lpstr>
      <vt:lpstr>Фотоистория создания макета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BEST XP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Вюрцбургского        кафедрального собора( Собор Святого Килиана).</dc:title>
  <dc:creator>даша</dc:creator>
  <cp:lastModifiedBy>Пользователь</cp:lastModifiedBy>
  <cp:revision>15</cp:revision>
  <dcterms:created xsi:type="dcterms:W3CDTF">2014-05-06T16:34:28Z</dcterms:created>
  <dcterms:modified xsi:type="dcterms:W3CDTF">2014-05-07T04:01:10Z</dcterms:modified>
</cp:coreProperties>
</file>