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9796" autoAdjust="0"/>
    <p:restoredTop sz="94660"/>
  </p:normalViewPr>
  <p:slideViewPr>
    <p:cSldViewPr>
      <p:cViewPr>
        <p:scale>
          <a:sx n="60" d="100"/>
          <a:sy n="60" d="100"/>
        </p:scale>
        <p:origin x="-46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1E12-1F8E-4972-B9CC-65FB26907D29}" type="datetimeFigureOut">
              <a:rPr lang="uk-UA" smtClean="0"/>
              <a:t>18.10.2014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290B-69C6-402B-8D95-7762B92DC6F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43918" cy="208439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Art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museums of London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-24"/>
            <a:ext cx="5257776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You will see: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Museum Tate Modern; 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London's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National Gallery;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Victoria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and Albert Museum;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Madame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Tussauds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.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  <p:pic>
        <p:nvPicPr>
          <p:cNvPr id="4" name="Рисунок 3" descr="t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361641"/>
            <a:ext cx="3286148" cy="2353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142984"/>
            <a:ext cx="3071834" cy="1327929"/>
          </a:xfrm>
          <a:prstGeom prst="roundRect">
            <a:avLst>
              <a:gd name="adj" fmla="val 192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галери на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0"/>
            <a:ext cx="3086062" cy="154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ц га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566" y="3784333"/>
            <a:ext cx="3984838" cy="2809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578647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Museum Tate Modern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214" y="1643050"/>
            <a:ext cx="5214942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Tate Modern gallery is located in a former building of the impressive power, the Tate Modern is a one of the best museums of modern art in the world. It is a picture of such influential artists as Henri Matisse and Andy Warhol. The works are grouped into four thematic exhibitions - landscape, still life, nude, story. 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  <p:pic>
        <p:nvPicPr>
          <p:cNvPr id="5" name="Рисунок 4" descr="01tate_CA1.600.jpg"/>
          <p:cNvPicPr>
            <a:picLocks noChangeAspect="1"/>
          </p:cNvPicPr>
          <p:nvPr/>
        </p:nvPicPr>
        <p:blipFill>
          <a:blip r:embed="rId2"/>
          <a:srcRect l="10000" r="28750"/>
          <a:stretch>
            <a:fillRect/>
          </a:stretch>
        </p:blipFill>
        <p:spPr>
          <a:xfrm>
            <a:off x="142844" y="0"/>
            <a:ext cx="3071802" cy="2674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tate-mod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75" y="2214554"/>
            <a:ext cx="3521411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ATE-MODERN-ART-GALLERY-L-006.jpg"/>
          <p:cNvPicPr>
            <a:picLocks noChangeAspect="1"/>
          </p:cNvPicPr>
          <p:nvPr/>
        </p:nvPicPr>
        <p:blipFill>
          <a:blip r:embed="rId4"/>
          <a:srcRect r="25543"/>
          <a:stretch>
            <a:fillRect/>
          </a:stretch>
        </p:blipFill>
        <p:spPr>
          <a:xfrm>
            <a:off x="71406" y="3929066"/>
            <a:ext cx="3286148" cy="2648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ион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4412">
            <a:off x="137213" y="3459694"/>
            <a:ext cx="4498531" cy="2993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60"/>
            <a:ext cx="8229600" cy="1143000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London's National Gallery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32" y="5072074"/>
            <a:ext cx="8229600" cy="1828800"/>
          </a:xfrm>
        </p:spPr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In the Gallery of paintings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  <a:p>
            <a:pPr algn="r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lackadder ITC" pitchFamily="82" charset="0"/>
              </a:rPr>
              <a:t>by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lackadder ITC" pitchFamily="82" charset="0"/>
              </a:rPr>
              <a:t>We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stern artists of the period 1260-1900 years.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  <a:p>
            <a:pPr algn="r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All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pictures are presented in chronological order.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  <p:pic>
        <p:nvPicPr>
          <p:cNvPr id="6" name="Рисунок 5" descr="нац галер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71546"/>
            <a:ext cx="3786214" cy="2519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нац г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71612"/>
            <a:ext cx="4426156" cy="3231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4" y="0"/>
            <a:ext cx="352881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8708" y="142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Victoria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and Albert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Museum</a:t>
            </a: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857752" cy="47149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Victoria and Albert Museum - One of the leading exhibition houses arts and crafts. The highlight of the collection was the "glass" gallery with its amazing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staircase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made ​​of glass. As well it will be able to learn the art of India, China, Japan, Korea and many others.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3116"/>
            <a:ext cx="2807093" cy="1908823"/>
          </a:xfrm>
          <a:prstGeom prst="round2DiagRect">
            <a:avLst>
              <a:gd name="adj1" fmla="val 31180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1318050007-tango-night-in-the-victoria-and-albert-museum_8619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571876"/>
            <a:ext cx="4071934" cy="2702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ик и а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482454"/>
            <a:ext cx="3214710" cy="23755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9233394_muzey-madam-tyusso-v-londone-glavnoe-zdanie.jpg"/>
          <p:cNvPicPr>
            <a:picLocks noChangeAspect="1"/>
          </p:cNvPicPr>
          <p:nvPr/>
        </p:nvPicPr>
        <p:blipFill>
          <a:blip r:embed="rId2"/>
          <a:srcRect l="23000" b="20988"/>
          <a:stretch>
            <a:fillRect/>
          </a:stretch>
        </p:blipFill>
        <p:spPr>
          <a:xfrm>
            <a:off x="4855130" y="2143116"/>
            <a:ext cx="4288870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Museum Madame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Tussauds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1431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This is a legendary place that attracts the attention of absolutely everyone. Wax Museum Madame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Tussaud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 figure - it is an opportunity to get closer to their idols and to assess how the wax copies are similar to their favorite actors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lackadder ITC" pitchFamily="82" charset="0"/>
              </a:rPr>
              <a:t>and musicians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  <p:pic>
        <p:nvPicPr>
          <p:cNvPr id="5" name="Рисунок 4" descr="мадам.jpg"/>
          <p:cNvPicPr>
            <a:picLocks noChangeAspect="1"/>
          </p:cNvPicPr>
          <p:nvPr/>
        </p:nvPicPr>
        <p:blipFill>
          <a:blip r:embed="rId3"/>
          <a:srcRect l="9302"/>
          <a:stretch>
            <a:fillRect/>
          </a:stretch>
        </p:blipFill>
        <p:spPr>
          <a:xfrm>
            <a:off x="142844" y="3000372"/>
            <a:ext cx="4179155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тюм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214842"/>
            <a:ext cx="3921678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5960" y="1500174"/>
            <a:ext cx="5043494" cy="397194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Work</a:t>
            </a:r>
            <a:endParaRPr lang="uk-U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Larissa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Sidorenko</a:t>
            </a:r>
            <a:endParaRPr lang="uk-U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student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 9 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- G -2 class</a:t>
            </a:r>
            <a:endParaRPr lang="uk-U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</a:rPr>
              <a:t>Lyceum of Informational Technologies</a:t>
            </a:r>
            <a:endParaRPr lang="uk-U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58082" y="6150114"/>
            <a:ext cx="214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lackadder ITC" pitchFamily="82" charset="0"/>
                <a:cs typeface="Arial" pitchFamily="34" charset="0"/>
              </a:rPr>
              <a:t>The end!</a:t>
            </a:r>
            <a:endParaRPr kumimoji="0" lang="uk-UA" sz="40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Art museums of London</vt:lpstr>
      <vt:lpstr>You will see:</vt:lpstr>
      <vt:lpstr>Museum Tate Modern</vt:lpstr>
      <vt:lpstr>London's National Gallery</vt:lpstr>
      <vt:lpstr>Victoria and Albert Museum </vt:lpstr>
      <vt:lpstr>Museum Madame Tussauds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2014-10-18T09:25:40Z</dcterms:created>
  <dcterms:modified xsi:type="dcterms:W3CDTF">2014-10-18T11:12:09Z</dcterms:modified>
</cp:coreProperties>
</file>