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71" r:id="rId12"/>
    <p:sldId id="272" r:id="rId13"/>
    <p:sldId id="273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2A16B5-792E-4C6F-B0F9-B7C5B6470D3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08A1C6-E76C-438E-BDE5-EBA8E05CC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95E7-9B0F-49A1-9602-AB38CB4FCE7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0DAE-F605-41DD-8168-1F91E7890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E1F1-871A-4D0E-A93D-520AFE27189C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B770-984A-4DEF-B2AD-EFDDD787F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91D9-DCCB-4035-B191-D521C77AC18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D687-4B8B-4F35-AD0A-904F69D71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DF57-69AE-4ECF-B08A-D0AF4BEA8226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0270-E05D-46CB-AB04-1C9734FA3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7030-6830-43B2-A774-B28A49226DF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5D670-672F-4BA5-8965-D4C30AAB1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EFBE-C7AC-4C1C-85BB-F791C5363A1F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82B7-D87F-454B-BD59-8FA5765B8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6A46-1361-409C-A022-D91D94733708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506E-58AF-431A-8F3A-1E3BCF748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99FC1-152D-400B-B5E7-6AEBDBC17BC5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5773-DDAB-4686-B6F5-B0AD5B152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46C7-4DEC-4002-82B9-04017BECD6F8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3080-0640-4EA7-A5BF-BAED0F7A7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97DA-9501-46CA-8389-8888C37CE3B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A197-3AF9-4EF9-8075-1642741D2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3C58-F278-40F5-B66B-29269CBD83D2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9339-9DB2-4808-827D-8B49146D8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CCD6-454E-4D51-8F09-BC342456D7C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76E8-7748-49CB-B52E-3CF680B98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1969-FEA6-4F1E-A614-9389E4CAC9A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BAE2-9E62-45DC-A15C-2D4DFD2B6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7597-2185-4AEB-90B7-EEC13282CB17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0276-91D9-471D-9DC1-20C1423B8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B9F64C-0F38-4CAE-8003-073418F705A7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DA396B-0EBB-4173-BD07-3C7A6050A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E14B-9C5B-4EAC-922A-673B1BAF18FF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B27B-13AF-4233-AFC3-21D8DE205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2C768C-60D9-4527-B12E-70B4FA7F0A84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28653A-2EE7-41D2-A5B9-D37555EC6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8D89-3205-4809-BAC6-08610500BEF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6CAB-805A-4D1C-BB2B-4F97100C9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D7E1C2-2CC5-4EF7-B8B6-8751CC2716C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2A7DC5-3E56-4521-BF0A-9A8239D4F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D82BBE-D19F-451E-96EF-B1EAA61612DE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21CF9-3655-4EE1-A365-1E803A7F8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109F68-9052-43A6-95BE-164015FCDED4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C2CEF9-C4E3-4FFE-9287-675EF3F86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E7E7BB6-E149-47A3-923F-4ED884AB73C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CA1FBE6-E67E-4010-96F5-8E5DBD0C8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9" r:id="rId2"/>
    <p:sldLayoutId id="2147483696" r:id="rId3"/>
    <p:sldLayoutId id="2147483680" r:id="rId4"/>
    <p:sldLayoutId id="2147483697" r:id="rId5"/>
    <p:sldLayoutId id="2147483681" r:id="rId6"/>
    <p:sldLayoutId id="2147483698" r:id="rId7"/>
    <p:sldLayoutId id="2147483699" r:id="rId8"/>
    <p:sldLayoutId id="2147483700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5EB8BF-34A7-49A2-9A5B-237DF63F4B4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C22D33-61DA-4404-B8B3-9F38D16CF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8" y="142875"/>
            <a:ext cx="5500687" cy="2857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Особливості Української міфології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9225" y="5143500"/>
            <a:ext cx="3914775" cy="1714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Підготував</a:t>
            </a:r>
          </a:p>
          <a:p>
            <a:pPr eaLnBrk="1" hangingPunct="1">
              <a:defRPr/>
            </a:pPr>
            <a:r>
              <a:rPr lang="uk-UA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учень 11 класу            Чигарев Максим</a:t>
            </a:r>
            <a:endParaRPr lang="ru-RU" b="1" i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9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Особливість української міфології - пантеїзм</a:t>
            </a:r>
            <a:endParaRPr lang="ru-RU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928688" y="1500188"/>
            <a:ext cx="7658100" cy="3286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Monotype Corsiva" pitchFamily="66" charset="0"/>
              </a:rPr>
              <a:t>   Характерною особливістю української міфології є пантеїзм (від гр.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pan</a:t>
            </a:r>
            <a:r>
              <a:rPr lang="en-US" smtClean="0">
                <a:latin typeface="Monotype Corsiva" pitchFamily="66" charset="0"/>
              </a:rPr>
              <a:t> — </a:t>
            </a:r>
            <a:r>
              <a:rPr lang="ru-RU" smtClean="0">
                <a:latin typeface="Monotype Corsiva" pitchFamily="66" charset="0"/>
              </a:rPr>
              <a:t>все, і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theos </a:t>
            </a:r>
            <a:r>
              <a:rPr lang="en-US" smtClean="0">
                <a:latin typeface="Monotype Corsiva" pitchFamily="66" charset="0"/>
              </a:rPr>
              <a:t>— </a:t>
            </a:r>
            <a:r>
              <a:rPr lang="ru-RU" smtClean="0">
                <a:latin typeface="Monotype Corsiva" pitchFamily="66" charset="0"/>
              </a:rPr>
              <a:t>Бог), тобто філософсько-релігійне вчення, за яким Бог ототожнюється з природою.</a:t>
            </a:r>
          </a:p>
        </p:txBody>
      </p:sp>
      <p:pic>
        <p:nvPicPr>
          <p:cNvPr id="34819" name="Picture 2" descr="http://mokosha.at.ua/_pu/0/30018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571875"/>
            <a:ext cx="3956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1071563" y="1071563"/>
            <a:ext cx="3571875" cy="5000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uk-UA" smtClean="0">
                <a:latin typeface="Monotype Corsiva" pitchFamily="66" charset="0"/>
              </a:rPr>
              <a:t>Обожнювання всіх явищ природи, небесних світил, дерев, річок, поклоніння багатьом богам називається політеїзмом, тобто багатобожжям.</a:t>
            </a:r>
          </a:p>
        </p:txBody>
      </p:sp>
      <p:pic>
        <p:nvPicPr>
          <p:cNvPr id="35842" name="Picture 2" descr="Файл:Olympi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214438"/>
            <a:ext cx="282733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1187450" y="260350"/>
            <a:ext cx="7615238" cy="3829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uk-UA" smtClean="0">
                <a:latin typeface="Monotype Corsiva" pitchFamily="66" charset="0"/>
              </a:rPr>
              <a:t>Існують і монотеїстичні віри, що визнають одного Бога, однак християнство не можна повною мірою визнати монотеїстичною релігією, бо в ньому є Бог-отець, Бог-син, Бог-дух, Мати Божа та ціла плеяда святих, яким поклоняються, як і богам.</a:t>
            </a:r>
          </a:p>
        </p:txBody>
      </p:sp>
      <p:pic>
        <p:nvPicPr>
          <p:cNvPr id="36866" name="Picture 3" descr="trinit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13100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>
          <a:xfrm>
            <a:off x="1187450" y="0"/>
            <a:ext cx="7586663" cy="3929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Monotype Corsiva" pitchFamily="66" charset="0"/>
              </a:rPr>
              <a:t>   В українців існувала своєрідна ієрархія Богів: на чолі всього світу стояли найстарші Боги, котрі керували всім життям, далі йшли нижчі рангом Боги, а також демони, які надавали послуги старшим Богам; а внизу стояли люди, обдаровані великою силою, що могли конкурувати з демонами.</a:t>
            </a:r>
          </a:p>
        </p:txBody>
      </p:sp>
      <p:pic>
        <p:nvPicPr>
          <p:cNvPr id="37890" name="Picture 3" descr="a_78962d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511550"/>
            <a:ext cx="22780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lisov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44888"/>
            <a:ext cx="381635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714375"/>
            <a:ext cx="4286250" cy="4929188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uk-UA" dirty="0" smtClean="0">
                <a:latin typeface="Monotype Corsiva" pitchFamily="66" charset="0"/>
              </a:rPr>
              <a:t>На жаль, до нас не дійшло майже ніяких міфів про родоводи Богів, за винятком окремих вказівок на зразок: вітри — </a:t>
            </a:r>
            <a:r>
              <a:rPr lang="uk-UA" dirty="0" err="1" smtClean="0">
                <a:latin typeface="Monotype Corsiva" pitchFamily="66" charset="0"/>
              </a:rPr>
              <a:t>Стрибожі</a:t>
            </a:r>
            <a:r>
              <a:rPr lang="uk-UA" dirty="0" smtClean="0">
                <a:latin typeface="Monotype Corsiva" pitchFamily="66" charset="0"/>
              </a:rPr>
              <a:t> внуки, або «Сонце ж цар, син Сварога, він же </a:t>
            </a:r>
            <a:r>
              <a:rPr lang="uk-UA" dirty="0" err="1" smtClean="0">
                <a:latin typeface="Monotype Corsiva" pitchFamily="66" charset="0"/>
              </a:rPr>
              <a:t>Даждьбог</a:t>
            </a:r>
            <a:r>
              <a:rPr lang="uk-UA" dirty="0" smtClean="0">
                <a:latin typeface="Monotype Corsiva" pitchFamily="66" charset="0"/>
              </a:rPr>
              <a:t>» тощо.</a:t>
            </a:r>
            <a:endParaRPr lang="uk-UA" dirty="0">
              <a:latin typeface="Monotype Corsiva" pitchFamily="66" charset="0"/>
            </a:endParaRPr>
          </a:p>
        </p:txBody>
      </p:sp>
      <p:pic>
        <p:nvPicPr>
          <p:cNvPr id="38914" name="Picture 2" descr="http://4stor.ru/uploads/posts/2012-04/1334151662_121579389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642938"/>
            <a:ext cx="3598863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Висновок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1116013" y="981075"/>
            <a:ext cx="7686675" cy="2179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uk-UA" smtClean="0">
                <a:latin typeface="Monotype Corsiva" pitchFamily="66" charset="0"/>
              </a:rPr>
              <a:t>Отже, українська міфологія — сукупність міфів про походження і родовід Богів (пантеїзм) — зовсім не розроблена. Досить проста і в той же час різноманітна. Але в цій галузі української культури маємо велику нестачу матеріалу. </a:t>
            </a:r>
          </a:p>
        </p:txBody>
      </p:sp>
      <p:pic>
        <p:nvPicPr>
          <p:cNvPr id="39939" name="Picture 2" descr="http://bestiaria.ru/img/universe/a87ff679a2f3e71d9181a67b7542122c_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621088"/>
            <a:ext cx="74199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Поняття “міфологія”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Monotype Corsiva" pitchFamily="66" charset="0"/>
              </a:rPr>
              <a:t>   Вірування усіх давніх народів були тісно пов'язані з їх повсякденним життям, навколишнім світом, природою. Древні люди намагались пояснити зміни, явища і сили в природі і суспільстві (невидимий світ) використовуючи наявні у них на той час поняття про стосунки між людьми (видимий світ). Таким чином сили природи уподібнювались людям, набували певних людських рис . </a:t>
            </a:r>
            <a:endParaRPr lang="uk-UA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0"/>
            <a:ext cx="8229600" cy="2500313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Monotype Corsiva" pitchFamily="66" charset="0"/>
              </a:rPr>
              <a:t>    Міфологія — сукупність міфів того чи іншого народу. Міфи слід відрізняти від казок, які вже у стародавні часи сприймалися як вигадки, плід фантазії, в той час, як до міфів ставилися як до імовірних подій.</a:t>
            </a:r>
            <a:r>
              <a:rPr lang="ru-RU" dirty="0" smtClean="0">
                <a:latin typeface="Monotype Corsiva" pitchFamily="66" charset="0"/>
              </a:rPr>
              <a:t> 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7650" name="Picture 2" descr="http://i38.fastpic.ru/big/2012/0523/e7/7a985e7c7f55546bc07534271da64c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357438"/>
            <a:ext cx="59959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1258888" y="4581525"/>
            <a:ext cx="7429500" cy="19478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Monotype Corsiva" pitchFamily="66" charset="0"/>
              </a:rPr>
              <a:t>   </a:t>
            </a:r>
            <a:r>
              <a:rPr lang="uk-UA" smtClean="0">
                <a:latin typeface="Monotype Corsiva" pitchFamily="66" charset="0"/>
              </a:rPr>
              <a:t>Міфи також відрізняються від легенд, які найчастіше розповідають про реальних осіб, або справжні події.</a:t>
            </a:r>
          </a:p>
        </p:txBody>
      </p:sp>
      <p:pic>
        <p:nvPicPr>
          <p:cNvPr id="28674" name="Picture 2" descr="http://illustrators.ru/illustrations/41876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2875"/>
            <a:ext cx="28781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s03.radikal.ru/i176/1106/51/84c2bc3b92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2900" y="142875"/>
            <a:ext cx="2824163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Українська міфологія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914400" y="1125538"/>
            <a:ext cx="8229600" cy="1828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uk-UA" smtClean="0">
                <a:latin typeface="Monotype Corsiva" pitchFamily="66" charset="0"/>
              </a:rPr>
              <a:t>Українські міфи характерні тим, що вони надзвичайно природні, пов'язані з хліборобським або пастушим побутом наших предків.</a:t>
            </a:r>
          </a:p>
        </p:txBody>
      </p:sp>
      <p:pic>
        <p:nvPicPr>
          <p:cNvPr id="29699" name="Picture 2" descr="http://eragon-forum.3dn.ru/_ph/17/12036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801938"/>
            <a:ext cx="277495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slaviya.org.ua/wp-content/uploads/2013/09/1343567831_13016887342417ab8711c7a4bec7c41530e0fc0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781300"/>
            <a:ext cx="3551237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1000125" y="357188"/>
            <a:ext cx="7686675" cy="26146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Monotype Corsiva" pitchFamily="66" charset="0"/>
              </a:rPr>
              <a:t>   Їхні персонажі переважно батько-господар, мати-господиня, їхні сини й дочки, їхня худоба та поля. Міфологічні сюжети яскраво забарвлені родинним побутом княжої доби. </a:t>
            </a:r>
          </a:p>
        </p:txBody>
      </p:sp>
      <p:pic>
        <p:nvPicPr>
          <p:cNvPr id="30722" name="Picture 2" descr="http://manuscript.clan.su/_pu/1/88844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849563"/>
            <a:ext cx="46085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://img-fotki.yandex.ru/get/6106/43837144.211/0_890b7_d7dd81aa_X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500313"/>
            <a:ext cx="24018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1187450" y="0"/>
            <a:ext cx="7729538" cy="36861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   </a:t>
            </a:r>
            <a:r>
              <a:rPr lang="uk-UA" smtClean="0">
                <a:latin typeface="Monotype Corsiva" pitchFamily="66" charset="0"/>
              </a:rPr>
              <a:t>У найархаїчніших колядках і щедрівках знаходимо прославляння господаря не якоїсь конкретної родини людей, навіть не князівської чи гетьманської, але швидше — відгомін прославляння сім'ї небесних світил та природних явищ: сонця, місяця, зорі, дрібного дощику, вітру та ін.</a:t>
            </a:r>
          </a:p>
        </p:txBody>
      </p:sp>
      <p:pic>
        <p:nvPicPr>
          <p:cNvPr id="31746" name="Picture 3" descr="98TN5OVXG9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500438"/>
            <a:ext cx="4751388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827088" y="0"/>
            <a:ext cx="5040312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uk-UA" smtClean="0">
                <a:latin typeface="Monotype Corsiva" pitchFamily="66" charset="0"/>
              </a:rPr>
              <a:t>Труднощі досліджень української міфології полягають насамперед у тому, що всі писемні згадки про стародавні вірування носять характер критики і засудження язичницьких Богів (бісів), яких кожен літописець не вважав за потрібне пояснювати, лише трактував як пережитки малокультурних звичаїв, неприйнятних для християн.</a:t>
            </a:r>
          </a:p>
        </p:txBody>
      </p:sp>
      <p:pic>
        <p:nvPicPr>
          <p:cNvPr id="32770" name="Picture 5" descr="200px-Perun_id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150" y="836613"/>
            <a:ext cx="31210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857250" y="428625"/>
            <a:ext cx="7872413" cy="32146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Monotype Corsiva" pitchFamily="66" charset="0"/>
              </a:rPr>
              <a:t>    </a:t>
            </a:r>
            <a:r>
              <a:rPr lang="uk-UA" smtClean="0">
                <a:latin typeface="Monotype Corsiva" pitchFamily="66" charset="0"/>
              </a:rPr>
              <a:t>До нас дійшли переважно уривки прадавніх міфів, часто засмічені пізнішими християнськими нашаруваннями, які нині так нелегко розпізнати, щоб зібрати й вибудувати струнку систему української міфології.</a:t>
            </a:r>
          </a:p>
        </p:txBody>
      </p:sp>
      <p:pic>
        <p:nvPicPr>
          <p:cNvPr id="33794" name="Picture 2" descr="http://veteran-club.3dn.ru/_nw/1/82679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071813"/>
            <a:ext cx="44656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</TotalTime>
  <Words>432</Words>
  <PresentationFormat>Экран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Arial</vt:lpstr>
      <vt:lpstr>Corbel</vt:lpstr>
      <vt:lpstr>Wingdings 2</vt:lpstr>
      <vt:lpstr>Verdana</vt:lpstr>
      <vt:lpstr>Calibri</vt:lpstr>
      <vt:lpstr>Gill Sans MT</vt:lpstr>
      <vt:lpstr>Monotype Corsiva</vt:lpstr>
      <vt:lpstr>Times New Roman</vt:lpstr>
      <vt:lpstr>Солнцестояние</vt:lpstr>
      <vt:lpstr>Тема Office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Особливості Української міфології </vt:lpstr>
      <vt:lpstr>Поняття “міфологія”</vt:lpstr>
      <vt:lpstr>Слайд 3</vt:lpstr>
      <vt:lpstr>Слайд 4</vt:lpstr>
      <vt:lpstr>Українська міфологія</vt:lpstr>
      <vt:lpstr>Слайд 6</vt:lpstr>
      <vt:lpstr>Слайд 7</vt:lpstr>
      <vt:lpstr>Слайд 8</vt:lpstr>
      <vt:lpstr>Слайд 9</vt:lpstr>
      <vt:lpstr>Особливість української міфології - пантеїзм</vt:lpstr>
      <vt:lpstr>Слайд 11</vt:lpstr>
      <vt:lpstr>Слайд 12</vt:lpstr>
      <vt:lpstr>Слайд 13</vt:lpstr>
      <vt:lpstr>Слайд 14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Української міфології </dc:title>
  <cp:lastModifiedBy>User</cp:lastModifiedBy>
  <cp:revision>15</cp:revision>
  <dcterms:modified xsi:type="dcterms:W3CDTF">2014-12-09T17:28:09Z</dcterms:modified>
</cp:coreProperties>
</file>