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2/9/2014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5983" y="1769540"/>
            <a:ext cx="9440034" cy="1828801"/>
          </a:xfrm>
        </p:spPr>
        <p:txBody>
          <a:bodyPr/>
          <a:lstStyle/>
          <a:p>
            <a:r>
              <a:rPr lang="uk-UA" dirty="0" smtClean="0"/>
              <a:t>Індійські народні танці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4286" y="5143804"/>
            <a:ext cx="4963719" cy="1049867"/>
          </a:xfrm>
        </p:spPr>
        <p:txBody>
          <a:bodyPr/>
          <a:lstStyle/>
          <a:p>
            <a:pPr algn="r"/>
            <a:r>
              <a:rPr lang="uk-UA" dirty="0" smtClean="0"/>
              <a:t>Підготувала: учениця 11-Б класу</a:t>
            </a:r>
          </a:p>
          <a:p>
            <a:pPr algn="r"/>
            <a:r>
              <a:rPr lang="uk-UA" dirty="0" smtClean="0"/>
              <a:t>Кременчук Вікторія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69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709" y="774139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Танці</a:t>
            </a:r>
            <a:r>
              <a:rPr lang="ru-RU" sz="2000" dirty="0"/>
              <a:t> в </a:t>
            </a:r>
            <a:r>
              <a:rPr lang="ru-RU" sz="2000" dirty="0" err="1"/>
              <a:t>Індії</a:t>
            </a:r>
            <a:r>
              <a:rPr lang="ru-RU" sz="2000" dirty="0"/>
              <a:t> </a:t>
            </a:r>
            <a:r>
              <a:rPr lang="ru-RU" sz="2000" dirty="0" err="1"/>
              <a:t>охоплюють</a:t>
            </a:r>
            <a:r>
              <a:rPr lang="ru-RU" sz="2000" dirty="0"/>
              <a:t> широкий спектр форм </a:t>
            </a:r>
            <a:r>
              <a:rPr lang="ru-RU" sz="2000" dirty="0" err="1"/>
              <a:t>танцю</a:t>
            </a:r>
            <a:r>
              <a:rPr lang="ru-RU" sz="2000" dirty="0"/>
              <a:t>, </a:t>
            </a:r>
            <a:r>
              <a:rPr lang="ru-RU" sz="2000" dirty="0" err="1"/>
              <a:t>починаючи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стародавніх</a:t>
            </a:r>
            <a:r>
              <a:rPr lang="ru-RU" sz="2000" dirty="0"/>
              <a:t> </a:t>
            </a:r>
            <a:r>
              <a:rPr lang="ru-RU" sz="2000" dirty="0" err="1"/>
              <a:t>класичних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релігійних</a:t>
            </a:r>
            <a:r>
              <a:rPr lang="ru-RU" sz="2000" dirty="0"/>
              <a:t> </a:t>
            </a:r>
            <a:r>
              <a:rPr lang="ru-RU" sz="2000" dirty="0" err="1"/>
              <a:t>народних</a:t>
            </a:r>
            <a:r>
              <a:rPr lang="ru-RU" sz="2000" dirty="0"/>
              <a:t> </a:t>
            </a:r>
            <a:r>
              <a:rPr lang="ru-RU" sz="2000" dirty="0" err="1"/>
              <a:t>танців</a:t>
            </a:r>
            <a:r>
              <a:rPr lang="ru-RU" sz="2000" dirty="0"/>
              <a:t> до </a:t>
            </a:r>
            <a:r>
              <a:rPr lang="ru-RU" sz="2000" dirty="0" err="1"/>
              <a:t>сучасних</a:t>
            </a:r>
            <a:r>
              <a:rPr lang="ru-RU" sz="2000" dirty="0"/>
              <a:t> </a:t>
            </a:r>
            <a:r>
              <a:rPr lang="ru-RU" sz="2000" dirty="0" err="1"/>
              <a:t>стилів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Три </a:t>
            </a:r>
            <a:r>
              <a:rPr lang="ru-RU" sz="2000" dirty="0" err="1"/>
              <a:t>найвідоміших</a:t>
            </a:r>
            <a:r>
              <a:rPr lang="ru-RU" sz="2000" dirty="0"/>
              <a:t> </a:t>
            </a:r>
            <a:r>
              <a:rPr lang="ru-RU" sz="2000" dirty="0" err="1"/>
              <a:t>індійські</a:t>
            </a:r>
            <a:r>
              <a:rPr lang="ru-RU" sz="2000" dirty="0"/>
              <a:t> божества, Шива, </a:t>
            </a:r>
            <a:r>
              <a:rPr lang="ru-RU" sz="2000" dirty="0" err="1"/>
              <a:t>Калі</a:t>
            </a:r>
            <a:r>
              <a:rPr lang="ru-RU" sz="2000" dirty="0"/>
              <a:t> і </a:t>
            </a:r>
            <a:r>
              <a:rPr lang="ru-RU" sz="2000" dirty="0" err="1"/>
              <a:t>Крішна</a:t>
            </a:r>
            <a:r>
              <a:rPr lang="ru-RU" sz="2000" dirty="0"/>
              <a:t>, як правило, </a:t>
            </a:r>
            <a:r>
              <a:rPr lang="ru-RU" sz="2000" dirty="0" err="1"/>
              <a:t>представлені</a:t>
            </a:r>
            <a:r>
              <a:rPr lang="ru-RU" sz="2000" dirty="0"/>
              <a:t> в </a:t>
            </a:r>
            <a:r>
              <a:rPr lang="ru-RU" sz="2000" dirty="0" err="1"/>
              <a:t>танці</a:t>
            </a:r>
            <a:r>
              <a:rPr lang="ru-RU" sz="2000" dirty="0"/>
              <a:t>. </a:t>
            </a:r>
            <a:r>
              <a:rPr lang="ru-RU" sz="2000" dirty="0" err="1"/>
              <a:t>Існують</a:t>
            </a:r>
            <a:r>
              <a:rPr lang="ru-RU" sz="2000" dirty="0"/>
              <a:t> </a:t>
            </a:r>
            <a:r>
              <a:rPr lang="ru-RU" sz="2000" dirty="0" err="1"/>
              <a:t>сотні</a:t>
            </a:r>
            <a:r>
              <a:rPr lang="ru-RU" sz="2000" dirty="0"/>
              <a:t> </a:t>
            </a:r>
            <a:r>
              <a:rPr lang="ru-RU" sz="2000" dirty="0" err="1"/>
              <a:t>індійських</a:t>
            </a:r>
            <a:r>
              <a:rPr lang="ru-RU" sz="2000" dirty="0"/>
              <a:t> </a:t>
            </a:r>
            <a:r>
              <a:rPr lang="ru-RU" sz="2000" dirty="0" err="1"/>
              <a:t>народних</a:t>
            </a:r>
            <a:r>
              <a:rPr lang="ru-RU" sz="2000" dirty="0"/>
              <a:t> </a:t>
            </a:r>
            <a:r>
              <a:rPr lang="ru-RU" sz="2000" dirty="0" err="1"/>
              <a:t>танців</a:t>
            </a:r>
            <a:r>
              <a:rPr lang="ru-RU" sz="2000" dirty="0"/>
              <a:t>, таких як </a:t>
            </a:r>
            <a:r>
              <a:rPr lang="ru-RU" sz="2000" dirty="0" err="1"/>
              <a:t>Бгангра</a:t>
            </a:r>
            <a:r>
              <a:rPr lang="ru-RU" sz="2000" dirty="0"/>
              <a:t>, </a:t>
            </a:r>
            <a:r>
              <a:rPr lang="ru-RU" sz="2000" dirty="0" err="1"/>
              <a:t>Бігу</a:t>
            </a:r>
            <a:r>
              <a:rPr lang="ru-RU" sz="2000" dirty="0"/>
              <a:t>, </a:t>
            </a:r>
            <a:r>
              <a:rPr lang="ru-RU" sz="2000" dirty="0" err="1"/>
              <a:t>Самбалпура</a:t>
            </a:r>
            <a:r>
              <a:rPr lang="ru-RU" sz="2000" dirty="0"/>
              <a:t>, </a:t>
            </a:r>
            <a:r>
              <a:rPr lang="ru-RU" sz="2000" dirty="0" err="1"/>
              <a:t>Чхау</a:t>
            </a:r>
            <a:r>
              <a:rPr lang="ru-RU" sz="2000" dirty="0"/>
              <a:t> і </a:t>
            </a:r>
            <a:r>
              <a:rPr lang="ru-RU" sz="2000" dirty="0" err="1"/>
              <a:t>Гарба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танці</a:t>
            </a:r>
            <a:r>
              <a:rPr lang="ru-RU" sz="2000" dirty="0"/>
              <a:t> </a:t>
            </a:r>
            <a:r>
              <a:rPr lang="ru-RU" sz="2000" dirty="0" err="1"/>
              <a:t>представлені</a:t>
            </a:r>
            <a:r>
              <a:rPr lang="ru-RU" sz="2000" dirty="0"/>
              <a:t> на </a:t>
            </a:r>
            <a:r>
              <a:rPr lang="ru-RU" sz="2000" dirty="0" err="1"/>
              <a:t>регіональних</a:t>
            </a:r>
            <a:r>
              <a:rPr lang="ru-RU" sz="2000" dirty="0"/>
              <a:t> фестивалях. </a:t>
            </a:r>
            <a:r>
              <a:rPr lang="ru-RU" sz="2000" dirty="0" err="1"/>
              <a:t>Індія</a:t>
            </a:r>
            <a:r>
              <a:rPr lang="ru-RU" sz="2000" dirty="0"/>
              <a:t> </a:t>
            </a:r>
            <a:r>
              <a:rPr lang="ru-RU" sz="2000" dirty="0" err="1"/>
              <a:t>пропонує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форм </a:t>
            </a:r>
            <a:r>
              <a:rPr lang="ru-RU" sz="2000" dirty="0" err="1"/>
              <a:t>класичних</a:t>
            </a:r>
            <a:r>
              <a:rPr lang="ru-RU" sz="2000" dirty="0"/>
              <a:t> </a:t>
            </a:r>
            <a:r>
              <a:rPr lang="ru-RU" sz="2000" dirty="0" err="1"/>
              <a:t>індійських</a:t>
            </a:r>
            <a:r>
              <a:rPr lang="ru-RU" sz="2000" dirty="0"/>
              <a:t> </a:t>
            </a:r>
            <a:r>
              <a:rPr lang="ru-RU" sz="2000" dirty="0" err="1"/>
              <a:t>танців</a:t>
            </a:r>
            <a:r>
              <a:rPr lang="ru-RU" sz="2000" dirty="0"/>
              <a:t>, </a:t>
            </a:r>
            <a:r>
              <a:rPr lang="ru-RU" sz="2000" dirty="0" err="1"/>
              <a:t>кожна</a:t>
            </a:r>
            <a:r>
              <a:rPr lang="ru-RU" sz="2000" dirty="0"/>
              <a:t> з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бути </a:t>
            </a:r>
            <a:r>
              <a:rPr lang="ru-RU" sz="2000" dirty="0" err="1"/>
              <a:t>простежена</a:t>
            </a:r>
            <a:r>
              <a:rPr lang="ru-RU" sz="2000" dirty="0"/>
              <a:t> у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err="1"/>
              <a:t>частинах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. Показ </a:t>
            </a:r>
            <a:r>
              <a:rPr lang="ru-RU" sz="2000" dirty="0" err="1"/>
              <a:t>індійських</a:t>
            </a:r>
            <a:r>
              <a:rPr lang="ru-RU" sz="2000" dirty="0"/>
              <a:t> </a:t>
            </a:r>
            <a:r>
              <a:rPr lang="ru-RU" sz="2000" dirty="0" err="1"/>
              <a:t>танцювальних</a:t>
            </a:r>
            <a:r>
              <a:rPr lang="ru-RU" sz="2000" dirty="0"/>
              <a:t> </a:t>
            </a:r>
            <a:r>
              <a:rPr lang="ru-RU" sz="2000" dirty="0" err="1"/>
              <a:t>стилів</a:t>
            </a:r>
            <a:r>
              <a:rPr lang="ru-RU" sz="2000" dirty="0"/>
              <a:t> в </a:t>
            </a:r>
            <a:r>
              <a:rPr lang="ru-RU" sz="2000" dirty="0" err="1"/>
              <a:t>індійських</a:t>
            </a:r>
            <a:r>
              <a:rPr lang="ru-RU" sz="2000" dirty="0"/>
              <a:t> </a:t>
            </a:r>
            <a:r>
              <a:rPr lang="ru-RU" sz="2000" dirty="0" err="1"/>
              <a:t>фільмах</a:t>
            </a:r>
            <a:r>
              <a:rPr lang="ru-RU" sz="2000" dirty="0"/>
              <a:t> </a:t>
            </a:r>
            <a:r>
              <a:rPr lang="ru-RU" sz="2000" dirty="0" err="1"/>
              <a:t>ознайомив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індійськими</a:t>
            </a:r>
            <a:r>
              <a:rPr lang="ru-RU" sz="2000" dirty="0"/>
              <a:t> </a:t>
            </a:r>
            <a:r>
              <a:rPr lang="ru-RU" sz="2000" dirty="0" err="1"/>
              <a:t>танцями</a:t>
            </a:r>
            <a:r>
              <a:rPr lang="ru-RU" sz="2000" dirty="0"/>
              <a:t> </a:t>
            </a:r>
            <a:r>
              <a:rPr lang="ru-RU" sz="2000" dirty="0" err="1"/>
              <a:t>світову</a:t>
            </a:r>
            <a:r>
              <a:rPr lang="ru-RU" sz="2000" dirty="0"/>
              <a:t> </a:t>
            </a:r>
            <a:r>
              <a:rPr lang="ru-RU" sz="2000" dirty="0" err="1"/>
              <a:t>аудиторію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893" y="774139"/>
            <a:ext cx="5078703" cy="46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6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409" y="893218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Класичний</a:t>
            </a:r>
            <a:r>
              <a:rPr lang="ru-RU" sz="2000" dirty="0"/>
              <a:t> </a:t>
            </a:r>
            <a:r>
              <a:rPr lang="ru-RU" sz="2000" dirty="0" err="1"/>
              <a:t>індійський</a:t>
            </a:r>
            <a:r>
              <a:rPr lang="ru-RU" sz="2000" dirty="0"/>
              <a:t> </a:t>
            </a:r>
            <a:r>
              <a:rPr lang="ru-RU" sz="2000" dirty="0" err="1"/>
              <a:t>танець</a:t>
            </a:r>
            <a:r>
              <a:rPr lang="ru-RU" sz="2000" dirty="0"/>
              <a:t> - </a:t>
            </a:r>
            <a:r>
              <a:rPr lang="ru-RU" sz="2000" dirty="0" err="1"/>
              <a:t>найдавніший</a:t>
            </a:r>
            <a:r>
              <a:rPr lang="ru-RU" sz="2000" dirty="0"/>
              <a:t> </a:t>
            </a:r>
            <a:r>
              <a:rPr lang="ru-RU" sz="2000" dirty="0" err="1"/>
              <a:t>танець</a:t>
            </a:r>
            <a:r>
              <a:rPr lang="ru-RU" sz="2000" dirty="0"/>
              <a:t> у </a:t>
            </a:r>
            <a:r>
              <a:rPr lang="ru-RU" sz="2000" dirty="0" err="1"/>
              <a:t>світі</a:t>
            </a:r>
            <a:r>
              <a:rPr lang="ru-RU" sz="2000" dirty="0"/>
              <a:t>. </a:t>
            </a:r>
            <a:r>
              <a:rPr lang="ru-RU" sz="2000" dirty="0" err="1"/>
              <a:t>Немає</a:t>
            </a:r>
            <a:r>
              <a:rPr lang="ru-RU" sz="2000" dirty="0"/>
              <a:t> </a:t>
            </a:r>
            <a:r>
              <a:rPr lang="ru-RU" sz="2000" dirty="0" err="1"/>
              <a:t>більш</a:t>
            </a:r>
            <a:r>
              <a:rPr lang="ru-RU" sz="2000" dirty="0"/>
              <a:t> </a:t>
            </a:r>
            <a:r>
              <a:rPr lang="ru-RU" sz="2000" dirty="0" err="1"/>
              <a:t>досконалого</a:t>
            </a:r>
            <a:r>
              <a:rPr lang="ru-RU" sz="2000" dirty="0"/>
              <a:t> народного </a:t>
            </a:r>
            <a:r>
              <a:rPr lang="ru-RU" sz="2000" dirty="0" err="1"/>
              <a:t>танцю</a:t>
            </a:r>
            <a:r>
              <a:rPr lang="ru-RU" sz="2000" dirty="0"/>
              <a:t>, </a:t>
            </a:r>
            <a:r>
              <a:rPr lang="ru-RU" sz="2000" dirty="0" err="1"/>
              <a:t>ніж</a:t>
            </a:r>
            <a:r>
              <a:rPr lang="ru-RU" sz="2000" dirty="0"/>
              <a:t> </a:t>
            </a:r>
            <a:r>
              <a:rPr lang="ru-RU" sz="2000" dirty="0" err="1"/>
              <a:t>танець</a:t>
            </a:r>
            <a:r>
              <a:rPr lang="ru-RU" sz="2000" dirty="0"/>
              <a:t> </a:t>
            </a:r>
            <a:r>
              <a:rPr lang="ru-RU" sz="2000" dirty="0" err="1"/>
              <a:t>індійської</a:t>
            </a:r>
            <a:r>
              <a:rPr lang="ru-RU" sz="2000" dirty="0"/>
              <a:t> </a:t>
            </a:r>
            <a:r>
              <a:rPr lang="ru-RU" sz="2000" dirty="0" err="1"/>
              <a:t>народності</a:t>
            </a:r>
            <a:r>
              <a:rPr lang="ru-RU" sz="2000" dirty="0"/>
              <a:t>. </a:t>
            </a:r>
            <a:r>
              <a:rPr lang="ru-RU" sz="2000" dirty="0" err="1"/>
              <a:t>Коріння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глибоко</a:t>
            </a:r>
            <a:r>
              <a:rPr lang="ru-RU" sz="2000" dirty="0"/>
              <a:t> </a:t>
            </a:r>
            <a:r>
              <a:rPr lang="ru-RU" sz="2000" dirty="0" err="1"/>
              <a:t>релігійні</a:t>
            </a:r>
            <a:r>
              <a:rPr lang="ru-RU" sz="2000" dirty="0"/>
              <a:t> і </a:t>
            </a:r>
            <a:r>
              <a:rPr lang="ru-RU" sz="2000" dirty="0" err="1"/>
              <a:t>спрямовані</a:t>
            </a:r>
            <a:r>
              <a:rPr lang="ru-RU" sz="2000" dirty="0"/>
              <a:t> на </a:t>
            </a:r>
            <a:r>
              <a:rPr lang="ru-RU" sz="2000" dirty="0" err="1"/>
              <a:t>радість</a:t>
            </a:r>
            <a:r>
              <a:rPr lang="ru-RU" sz="2000" dirty="0"/>
              <a:t> богам.</a:t>
            </a:r>
          </a:p>
          <a:p>
            <a:endParaRPr lang="ru-RU" sz="2000" dirty="0"/>
          </a:p>
          <a:p>
            <a:r>
              <a:rPr lang="ru-RU" sz="2000" dirty="0" err="1"/>
              <a:t>Довгий</a:t>
            </a:r>
            <a:r>
              <a:rPr lang="ru-RU" sz="2000" dirty="0"/>
              <a:t> час </a:t>
            </a:r>
            <a:r>
              <a:rPr lang="ru-RU" sz="2000" dirty="0" err="1"/>
              <a:t>носіями</a:t>
            </a:r>
            <a:r>
              <a:rPr lang="ru-RU" sz="2000" dirty="0"/>
              <a:t> </a:t>
            </a:r>
            <a:r>
              <a:rPr lang="ru-RU" sz="2000" dirty="0" err="1"/>
              <a:t>індійських</a:t>
            </a:r>
            <a:r>
              <a:rPr lang="ru-RU" sz="2000" dirty="0"/>
              <a:t> </a:t>
            </a:r>
            <a:r>
              <a:rPr lang="ru-RU" sz="2000" dirty="0" err="1"/>
              <a:t>танців</a:t>
            </a:r>
            <a:r>
              <a:rPr lang="ru-RU" sz="2000" dirty="0"/>
              <a:t>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жерці</a:t>
            </a:r>
            <a:r>
              <a:rPr lang="ru-RU" sz="2000" dirty="0"/>
              <a:t> </a:t>
            </a:r>
            <a:r>
              <a:rPr lang="ru-RU" sz="2000" dirty="0" err="1"/>
              <a:t>храмів</a:t>
            </a:r>
            <a:r>
              <a:rPr lang="ru-RU" sz="2000" dirty="0"/>
              <a:t> і </a:t>
            </a:r>
            <a:r>
              <a:rPr lang="ru-RU" sz="2000" dirty="0" err="1"/>
              <a:t>бродячі</a:t>
            </a:r>
            <a:r>
              <a:rPr lang="ru-RU" sz="2000" dirty="0"/>
              <a:t> </a:t>
            </a:r>
            <a:r>
              <a:rPr lang="ru-RU" sz="2000" dirty="0" err="1"/>
              <a:t>артисти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переносили </a:t>
            </a:r>
            <a:r>
              <a:rPr lang="ru-RU" sz="2000" dirty="0" err="1"/>
              <a:t>різні</a:t>
            </a:r>
            <a:r>
              <a:rPr lang="ru-RU" sz="2000" dirty="0"/>
              <a:t>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танцю</a:t>
            </a:r>
            <a:r>
              <a:rPr lang="ru-RU" sz="2000" dirty="0"/>
              <a:t> з селища в селище, з храму в храм. </a:t>
            </a:r>
            <a:r>
              <a:rPr lang="ru-RU" sz="2000" dirty="0" err="1"/>
              <a:t>Танець</a:t>
            </a:r>
            <a:r>
              <a:rPr lang="ru-RU" sz="2000" dirty="0"/>
              <a:t> </a:t>
            </a:r>
            <a:r>
              <a:rPr lang="ru-RU" sz="2000" dirty="0" err="1"/>
              <a:t>супроводжував</a:t>
            </a:r>
            <a:r>
              <a:rPr lang="ru-RU" sz="2000" dirty="0"/>
              <a:t> </a:t>
            </a:r>
            <a:r>
              <a:rPr lang="ru-RU" sz="2000" dirty="0" err="1"/>
              <a:t>гру</a:t>
            </a:r>
            <a:r>
              <a:rPr lang="ru-RU" sz="2000" dirty="0"/>
              <a:t> на </a:t>
            </a:r>
            <a:r>
              <a:rPr lang="ru-RU" sz="2000" dirty="0" err="1"/>
              <a:t>музичних</a:t>
            </a:r>
            <a:r>
              <a:rPr lang="ru-RU" sz="2000" dirty="0"/>
              <a:t> </a:t>
            </a:r>
            <a:r>
              <a:rPr lang="ru-RU" sz="2000" dirty="0" err="1"/>
              <a:t>інструментах</a:t>
            </a:r>
            <a:r>
              <a:rPr lang="ru-RU" sz="2000" dirty="0"/>
              <a:t> і </a:t>
            </a:r>
            <a:r>
              <a:rPr lang="ru-RU" sz="2000" dirty="0" err="1"/>
              <a:t>співах</a:t>
            </a:r>
            <a:r>
              <a:rPr lang="ru-RU" sz="2000" dirty="0"/>
              <a:t> про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простих</a:t>
            </a:r>
            <a:r>
              <a:rPr lang="ru-RU" sz="2000" dirty="0"/>
              <a:t> людей і про </a:t>
            </a:r>
            <a:r>
              <a:rPr lang="ru-RU" sz="2000" dirty="0" err="1"/>
              <a:t>діяння</a:t>
            </a:r>
            <a:r>
              <a:rPr lang="ru-RU" sz="2000" dirty="0"/>
              <a:t> </a:t>
            </a:r>
            <a:r>
              <a:rPr lang="ru-RU" sz="2000" dirty="0" err="1"/>
              <a:t>богів</a:t>
            </a:r>
            <a:r>
              <a:rPr lang="ru-RU" sz="2000" dirty="0"/>
              <a:t>. Але як і в будь-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інший</a:t>
            </a:r>
            <a:r>
              <a:rPr lang="ru-RU" sz="2000" dirty="0"/>
              <a:t> </a:t>
            </a:r>
            <a:r>
              <a:rPr lang="ru-RU" sz="2000" dirty="0" err="1"/>
              <a:t>народній</a:t>
            </a:r>
            <a:r>
              <a:rPr lang="ru-RU" sz="2000" dirty="0"/>
              <a:t> </a:t>
            </a:r>
            <a:r>
              <a:rPr lang="ru-RU" sz="2000" dirty="0" err="1"/>
              <a:t>танцювальній</a:t>
            </a:r>
            <a:r>
              <a:rPr lang="ru-RU" sz="2000" dirty="0"/>
              <a:t> </a:t>
            </a:r>
            <a:r>
              <a:rPr lang="ru-RU" sz="2000" dirty="0" err="1"/>
              <a:t>традиції</a:t>
            </a:r>
            <a:r>
              <a:rPr lang="ru-RU" sz="2000" dirty="0"/>
              <a:t>, </a:t>
            </a:r>
            <a:r>
              <a:rPr lang="ru-RU" sz="2000" dirty="0" err="1"/>
              <a:t>народний</a:t>
            </a:r>
            <a:r>
              <a:rPr lang="ru-RU" sz="2000" dirty="0"/>
              <a:t> </a:t>
            </a:r>
            <a:r>
              <a:rPr lang="ru-RU" sz="2000" dirty="0" err="1"/>
              <a:t>танець</a:t>
            </a:r>
            <a:r>
              <a:rPr lang="ru-RU" sz="2000" dirty="0"/>
              <a:t> </a:t>
            </a:r>
            <a:r>
              <a:rPr lang="ru-RU" sz="2000" dirty="0" err="1"/>
              <a:t>неоднорідний</a:t>
            </a:r>
            <a:r>
              <a:rPr lang="ru-RU" sz="2000" dirty="0"/>
              <a:t> по </a:t>
            </a:r>
            <a:r>
              <a:rPr lang="ru-RU" sz="2000" dirty="0" err="1"/>
              <a:t>регіонах</a:t>
            </a:r>
            <a:r>
              <a:rPr lang="ru-RU" sz="2000" dirty="0"/>
              <a:t>. На </a:t>
            </a:r>
            <a:r>
              <a:rPr lang="ru-RU" sz="2000" dirty="0" err="1"/>
              <a:t>півдні</a:t>
            </a:r>
            <a:r>
              <a:rPr lang="ru-RU" sz="2000" dirty="0"/>
              <a:t> </a:t>
            </a:r>
            <a:r>
              <a:rPr lang="ru-RU" sz="2000" dirty="0" err="1"/>
              <a:t>Індії</a:t>
            </a:r>
            <a:r>
              <a:rPr lang="ru-RU" sz="2000" dirty="0"/>
              <a:t> </a:t>
            </a:r>
            <a:r>
              <a:rPr lang="ru-RU" sz="2000" dirty="0" err="1"/>
              <a:t>прості</a:t>
            </a:r>
            <a:r>
              <a:rPr lang="ru-RU" sz="2000" dirty="0"/>
              <a:t> люди </a:t>
            </a:r>
            <a:r>
              <a:rPr lang="ru-RU" sz="2000" dirty="0" err="1"/>
              <a:t>танцюють</a:t>
            </a:r>
            <a:r>
              <a:rPr lang="ru-RU" sz="2000" dirty="0"/>
              <a:t> </a:t>
            </a:r>
            <a:r>
              <a:rPr lang="ru-RU" sz="2000" dirty="0" err="1"/>
              <a:t>Бхарат-натьям</a:t>
            </a:r>
            <a:r>
              <a:rPr lang="ru-RU" sz="2000" dirty="0"/>
              <a:t>, на </a:t>
            </a:r>
            <a:r>
              <a:rPr lang="ru-RU" sz="2000" dirty="0" err="1"/>
              <a:t>сході</a:t>
            </a:r>
            <a:r>
              <a:rPr lang="ru-RU" sz="2000" dirty="0"/>
              <a:t> - </a:t>
            </a:r>
            <a:r>
              <a:rPr lang="ru-RU" sz="2000" dirty="0" err="1"/>
              <a:t>Одісси</a:t>
            </a:r>
            <a:r>
              <a:rPr lang="ru-RU" sz="2000" dirty="0"/>
              <a:t>, на </a:t>
            </a:r>
            <a:r>
              <a:rPr lang="ru-RU" sz="2000" dirty="0" err="1"/>
              <a:t>півночі</a:t>
            </a:r>
            <a:r>
              <a:rPr lang="ru-RU" sz="2000" dirty="0"/>
              <a:t> - </a:t>
            </a:r>
            <a:r>
              <a:rPr lang="ru-RU" sz="2000" dirty="0" err="1"/>
              <a:t>Катхак</a:t>
            </a:r>
            <a:r>
              <a:rPr lang="ru-RU" sz="2000" dirty="0"/>
              <a:t>. До </a:t>
            </a:r>
            <a:r>
              <a:rPr lang="ru-RU" sz="2000" dirty="0" err="1"/>
              <a:t>цих</a:t>
            </a:r>
            <a:r>
              <a:rPr lang="ru-RU" sz="2000" dirty="0"/>
              <a:t> </a:t>
            </a:r>
            <a:r>
              <a:rPr lang="ru-RU" sz="2000" dirty="0" err="1"/>
              <a:t>пір</a:t>
            </a:r>
            <a:r>
              <a:rPr lang="ru-RU" sz="2000" dirty="0"/>
              <a:t> </a:t>
            </a:r>
            <a:r>
              <a:rPr lang="ru-RU" sz="2000" dirty="0" err="1"/>
              <a:t>рухи</a:t>
            </a:r>
            <a:r>
              <a:rPr lang="ru-RU" sz="2000" dirty="0"/>
              <a:t> </a:t>
            </a:r>
            <a:r>
              <a:rPr lang="ru-RU" sz="2000" dirty="0" err="1"/>
              <a:t>індійських</a:t>
            </a:r>
            <a:r>
              <a:rPr lang="ru-RU" sz="2000" dirty="0"/>
              <a:t> </a:t>
            </a:r>
            <a:r>
              <a:rPr lang="ru-RU" sz="2000" dirty="0" err="1"/>
              <a:t>народних</a:t>
            </a:r>
            <a:r>
              <a:rPr lang="ru-RU" sz="2000" dirty="0"/>
              <a:t> </a:t>
            </a:r>
            <a:r>
              <a:rPr lang="ru-RU" sz="2000" dirty="0" err="1"/>
              <a:t>танців</a:t>
            </a:r>
            <a:r>
              <a:rPr lang="ru-RU" sz="2000" dirty="0"/>
              <a:t> не </a:t>
            </a:r>
            <a:r>
              <a:rPr lang="ru-RU" sz="2000" dirty="0" err="1"/>
              <a:t>канонізовані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445" y="893218"/>
            <a:ext cx="3683358" cy="53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882" y="334851"/>
            <a:ext cx="576973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індійському</a:t>
            </a:r>
            <a:r>
              <a:rPr lang="ru-RU" dirty="0"/>
              <a:t> </a:t>
            </a:r>
            <a:r>
              <a:rPr lang="ru-RU" dirty="0" err="1"/>
              <a:t>танці</a:t>
            </a:r>
            <a:r>
              <a:rPr lang="ru-RU" dirty="0"/>
              <a:t> є </a:t>
            </a:r>
            <a:r>
              <a:rPr lang="ru-RU" dirty="0" err="1"/>
              <a:t>важливими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пластика </a:t>
            </a:r>
            <a:r>
              <a:rPr lang="ru-RU" dirty="0" err="1"/>
              <a:t>тіла</a:t>
            </a:r>
            <a:r>
              <a:rPr lang="ru-RU" dirty="0"/>
              <a:t>, але й </a:t>
            </a:r>
            <a:r>
              <a:rPr lang="ru-RU" dirty="0" err="1"/>
              <a:t>рух</a:t>
            </a:r>
            <a:r>
              <a:rPr lang="ru-RU" dirty="0"/>
              <a:t> кожного </a:t>
            </a:r>
            <a:r>
              <a:rPr lang="ru-RU" dirty="0" err="1"/>
              <a:t>пальця</a:t>
            </a:r>
            <a:r>
              <a:rPr lang="ru-RU" dirty="0"/>
              <a:t>, жест, </a:t>
            </a:r>
            <a:r>
              <a:rPr lang="ru-RU" dirty="0" err="1"/>
              <a:t>погляд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розкривають</a:t>
            </a:r>
            <a:r>
              <a:rPr lang="ru-RU" dirty="0"/>
              <a:t> </a:t>
            </a:r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танцю</a:t>
            </a:r>
            <a:r>
              <a:rPr lang="ru-RU" dirty="0"/>
              <a:t>. Мета </a:t>
            </a:r>
            <a:r>
              <a:rPr lang="ru-RU" dirty="0" err="1"/>
              <a:t>танцю</a:t>
            </a:r>
            <a:r>
              <a:rPr lang="ru-RU" dirty="0"/>
              <a:t> — </a:t>
            </a:r>
            <a:r>
              <a:rPr lang="ru-RU" dirty="0" err="1"/>
              <a:t>занурення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 у стан </a:t>
            </a:r>
            <a:r>
              <a:rPr lang="ru-RU" dirty="0" err="1"/>
              <a:t>екстазу</a:t>
            </a:r>
            <a:r>
              <a:rPr lang="ru-RU" dirty="0"/>
              <a:t>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розчиняється</a:t>
            </a:r>
            <a:r>
              <a:rPr lang="ru-RU" dirty="0"/>
              <a:t> </a:t>
            </a:r>
            <a:r>
              <a:rPr lang="ru-RU" dirty="0" err="1"/>
              <a:t>реальність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— </a:t>
            </a:r>
            <a:r>
              <a:rPr lang="ru-RU" dirty="0" err="1"/>
              <a:t>своєрідний</a:t>
            </a:r>
            <a:r>
              <a:rPr lang="ru-RU" dirty="0"/>
              <a:t> </a:t>
            </a:r>
            <a:r>
              <a:rPr lang="ru-RU" dirty="0" err="1"/>
              <a:t>гіпноз</a:t>
            </a:r>
            <a:r>
              <a:rPr lang="ru-RU" dirty="0"/>
              <a:t>. </a:t>
            </a:r>
            <a:r>
              <a:rPr lang="ru-RU" dirty="0" err="1"/>
              <a:t>Погляд</a:t>
            </a:r>
            <a:r>
              <a:rPr lang="ru-RU" dirty="0"/>
              <a:t> </a:t>
            </a:r>
            <a:r>
              <a:rPr lang="ru-RU" dirty="0" err="1"/>
              <a:t>танцівниці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спрямований</a:t>
            </a:r>
            <a:r>
              <a:rPr lang="ru-RU" dirty="0"/>
              <a:t> на </a:t>
            </a:r>
            <a:r>
              <a:rPr lang="ru-RU" dirty="0" err="1"/>
              <a:t>глядача</a:t>
            </a:r>
            <a:r>
              <a:rPr lang="ru-RU" dirty="0"/>
              <a:t>. </a:t>
            </a:r>
            <a:r>
              <a:rPr lang="ru-RU" dirty="0" err="1"/>
              <a:t>Кожна</a:t>
            </a:r>
            <a:r>
              <a:rPr lang="ru-RU" dirty="0"/>
              <a:t> сюжетна </a:t>
            </a:r>
            <a:r>
              <a:rPr lang="ru-RU" dirty="0" err="1"/>
              <a:t>ідея</a:t>
            </a:r>
            <a:r>
              <a:rPr lang="ru-RU" dirty="0"/>
              <a:t> </a:t>
            </a:r>
            <a:r>
              <a:rPr lang="ru-RU" dirty="0" err="1"/>
              <a:t>розглядається</a:t>
            </a:r>
            <a:r>
              <a:rPr lang="ru-RU" dirty="0"/>
              <a:t> з точки </a:t>
            </a:r>
            <a:r>
              <a:rPr lang="ru-RU" dirty="0" err="1"/>
              <a:t>зору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настроїв</a:t>
            </a:r>
            <a:r>
              <a:rPr lang="ru-RU" dirty="0"/>
              <a:t>. Аура </a:t>
            </a:r>
            <a:r>
              <a:rPr lang="ru-RU" dirty="0" err="1"/>
              <a:t>чарівності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розумінню</a:t>
            </a:r>
            <a:r>
              <a:rPr lang="ru-RU" dirty="0"/>
              <a:t> </a:t>
            </a:r>
            <a:r>
              <a:rPr lang="ru-RU" dirty="0" err="1"/>
              <a:t>суті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оповідей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стан </a:t>
            </a:r>
            <a:r>
              <a:rPr lang="ru-RU" dirty="0" err="1"/>
              <a:t>підтримується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вокального й </a:t>
            </a:r>
            <a:r>
              <a:rPr lang="ru-RU" dirty="0" err="1"/>
              <a:t>інструментального</a:t>
            </a:r>
            <a:r>
              <a:rPr lang="ru-RU" dirty="0"/>
              <a:t> </a:t>
            </a:r>
            <a:r>
              <a:rPr lang="ru-RU" dirty="0" err="1"/>
              <a:t>акомпанементу</a:t>
            </a:r>
            <a:r>
              <a:rPr lang="ru-RU" dirty="0"/>
              <a:t>.</a:t>
            </a:r>
          </a:p>
          <a:p>
            <a:r>
              <a:rPr lang="ru-RU" dirty="0" err="1"/>
              <a:t>Абеткою</a:t>
            </a:r>
            <a:r>
              <a:rPr lang="ru-RU" dirty="0"/>
              <a:t> </a:t>
            </a:r>
            <a:r>
              <a:rPr lang="ru-RU" dirty="0" err="1"/>
              <a:t>танцю</a:t>
            </a:r>
            <a:r>
              <a:rPr lang="ru-RU" dirty="0"/>
              <a:t> у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індійських</a:t>
            </a:r>
            <a:r>
              <a:rPr lang="ru-RU" dirty="0"/>
              <a:t> трактатах </a:t>
            </a:r>
            <a:r>
              <a:rPr lang="ru-RU" dirty="0" err="1"/>
              <a:t>проголошено</a:t>
            </a:r>
            <a:r>
              <a:rPr lang="ru-RU" dirty="0"/>
              <a:t> 108 поз </a:t>
            </a:r>
            <a:r>
              <a:rPr lang="ru-RU" dirty="0" err="1"/>
              <a:t>Шиви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звуться</a:t>
            </a:r>
            <a:r>
              <a:rPr lang="ru-RU" dirty="0"/>
              <a:t> карали.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каран</a:t>
            </a:r>
            <a:r>
              <a:rPr lang="ru-RU" dirty="0"/>
              <a:t> </a:t>
            </a:r>
            <a:r>
              <a:rPr lang="ru-RU" dirty="0" err="1"/>
              <a:t>індійський</a:t>
            </a:r>
            <a:r>
              <a:rPr lang="ru-RU" dirty="0"/>
              <a:t> </a:t>
            </a:r>
            <a:r>
              <a:rPr lang="ru-RU" dirty="0" err="1"/>
              <a:t>танцівник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своєрідні</a:t>
            </a:r>
            <a:r>
              <a:rPr lang="ru-RU" dirty="0"/>
              <a:t> </a:t>
            </a:r>
            <a:r>
              <a:rPr lang="ru-RU" dirty="0" err="1"/>
              <a:t>комбінації</a:t>
            </a:r>
            <a:r>
              <a:rPr lang="ru-RU" dirty="0"/>
              <a:t>, основу </a:t>
            </a:r>
            <a:r>
              <a:rPr lang="ru-RU" dirty="0" err="1"/>
              <a:t>танцювальної</a:t>
            </a:r>
            <a:r>
              <a:rPr lang="ru-RU" dirty="0"/>
              <a:t> </a:t>
            </a:r>
            <a:r>
              <a:rPr lang="ru-RU" dirty="0" err="1"/>
              <a:t>композиції</a:t>
            </a:r>
            <a:r>
              <a:rPr lang="ru-RU" dirty="0"/>
              <a:t>,— </a:t>
            </a:r>
            <a:r>
              <a:rPr lang="ru-RU" dirty="0" err="1"/>
              <a:t>ангахарами</a:t>
            </a:r>
            <a:r>
              <a:rPr lang="ru-RU" dirty="0"/>
              <a:t>.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танцівник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досконало</a:t>
            </a:r>
            <a:r>
              <a:rPr lang="ru-RU" dirty="0"/>
              <a:t> знати </a:t>
            </a:r>
            <a:r>
              <a:rPr lang="ru-RU" dirty="0" err="1"/>
              <a:t>му</a:t>
            </a:r>
            <a:r>
              <a:rPr lang="ru-RU" dirty="0"/>
              <a:t>- </a:t>
            </a:r>
            <a:r>
              <a:rPr lang="ru-RU" dirty="0" err="1"/>
              <a:t>дри</a:t>
            </a:r>
            <a:r>
              <a:rPr lang="ru-RU" dirty="0"/>
              <a:t> (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r>
              <a:rPr lang="ru-RU" dirty="0"/>
              <a:t>) та </a:t>
            </a:r>
            <a:r>
              <a:rPr lang="ru-RU" dirty="0" err="1"/>
              <a:t>хаста</a:t>
            </a:r>
            <a:r>
              <a:rPr lang="ru-RU" dirty="0"/>
              <a:t> — жести рук,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канонічні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очей, </a:t>
            </a:r>
            <a:r>
              <a:rPr lang="ru-RU" dirty="0" err="1"/>
              <a:t>шиї</a:t>
            </a:r>
            <a:r>
              <a:rPr lang="ru-RU" dirty="0"/>
              <a:t>, </a:t>
            </a:r>
            <a:r>
              <a:rPr lang="ru-RU" dirty="0" err="1"/>
              <a:t>голови</a:t>
            </a:r>
            <a:r>
              <a:rPr lang="ru-RU" dirty="0"/>
              <a:t> й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  <a:p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/>
              <a:t>положенню</a:t>
            </a:r>
            <a:r>
              <a:rPr lang="ru-RU" dirty="0"/>
              <a:t> рук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чергуванням</a:t>
            </a:r>
            <a:r>
              <a:rPr lang="ru-RU" dirty="0"/>
              <a:t> і </a:t>
            </a:r>
            <a:r>
              <a:rPr lang="ru-RU" dirty="0" err="1"/>
              <a:t>комбінаціям</a:t>
            </a:r>
            <a:r>
              <a:rPr lang="ru-RU" dirty="0"/>
              <a:t> </a:t>
            </a:r>
            <a:r>
              <a:rPr lang="ru-RU" dirty="0" err="1"/>
              <a:t>жестів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виконуються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обома</a:t>
            </a:r>
            <a:r>
              <a:rPr lang="ru-RU" dirty="0"/>
              <a:t> руками, </a:t>
            </a:r>
            <a:r>
              <a:rPr lang="ru-RU" dirty="0" err="1"/>
              <a:t>танцівник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передати</a:t>
            </a:r>
            <a:r>
              <a:rPr lang="ru-RU" dirty="0"/>
              <a:t> будь-</a:t>
            </a:r>
            <a:r>
              <a:rPr lang="ru-RU" dirty="0" err="1"/>
              <a:t>що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910" y="665538"/>
            <a:ext cx="3759769" cy="55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4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851" y="402473"/>
            <a:ext cx="46750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Рухи</a:t>
            </a:r>
            <a:r>
              <a:rPr lang="ru-RU" sz="2000" dirty="0"/>
              <a:t> очей, </a:t>
            </a:r>
            <a:r>
              <a:rPr lang="ru-RU" sz="2000" dirty="0" err="1"/>
              <a:t>брів</a:t>
            </a:r>
            <a:r>
              <a:rPr lang="ru-RU" sz="2000" dirty="0"/>
              <a:t>, </a:t>
            </a:r>
            <a:r>
              <a:rPr lang="ru-RU" sz="2000" dirty="0" err="1"/>
              <a:t>голови</a:t>
            </a:r>
            <a:r>
              <a:rPr lang="ru-RU" sz="2000" dirty="0"/>
              <a:t> та </a:t>
            </a:r>
            <a:r>
              <a:rPr lang="ru-RU" sz="2000" dirty="0" err="1"/>
              <a:t>шиї</a:t>
            </a:r>
            <a:r>
              <a:rPr lang="ru-RU" sz="2000" dirty="0"/>
              <a:t> </a:t>
            </a:r>
            <a:r>
              <a:rPr lang="ru-RU" sz="2000" dirty="0" err="1"/>
              <a:t>танцівника</a:t>
            </a:r>
            <a:r>
              <a:rPr lang="ru-RU" sz="2000" dirty="0"/>
              <a:t>, </a:t>
            </a:r>
            <a:r>
              <a:rPr lang="ru-RU" sz="2000" dirty="0" err="1"/>
              <a:t>зливаючись</a:t>
            </a:r>
            <a:r>
              <a:rPr lang="ru-RU" sz="2000" dirty="0"/>
              <a:t> з </a:t>
            </a:r>
            <a:r>
              <a:rPr lang="ru-RU" sz="2000" dirty="0" err="1"/>
              <a:t>іншими</a:t>
            </a:r>
            <a:r>
              <a:rPr lang="ru-RU" sz="2000" dirty="0"/>
              <a:t> компонентами </a:t>
            </a:r>
            <a:r>
              <a:rPr lang="ru-RU" sz="2000" dirty="0" err="1"/>
              <a:t>танцю</a:t>
            </a:r>
            <a:r>
              <a:rPr lang="ru-RU" sz="2000" dirty="0"/>
              <a:t>, </a:t>
            </a:r>
            <a:r>
              <a:rPr lang="ru-RU" sz="2000" dirty="0" err="1"/>
              <a:t>підпорядковані</a:t>
            </a:r>
            <a:r>
              <a:rPr lang="ru-RU" sz="2000" dirty="0"/>
              <a:t> </a:t>
            </a:r>
            <a:r>
              <a:rPr lang="ru-RU" sz="2000" dirty="0" err="1"/>
              <a:t>єдиній</a:t>
            </a:r>
            <a:r>
              <a:rPr lang="ru-RU" sz="2000" dirty="0"/>
              <a:t> </a:t>
            </a:r>
            <a:r>
              <a:rPr lang="ru-RU" sz="2000" dirty="0" err="1"/>
              <a:t>меті</a:t>
            </a:r>
            <a:r>
              <a:rPr lang="ru-RU" sz="2000" dirty="0"/>
              <a:t> — максимально </a:t>
            </a:r>
            <a:r>
              <a:rPr lang="ru-RU" sz="2000" dirty="0" err="1"/>
              <a:t>виразно</a:t>
            </a:r>
            <a:r>
              <a:rPr lang="ru-RU" sz="2000" dirty="0"/>
              <a:t> й </a:t>
            </a:r>
            <a:r>
              <a:rPr lang="ru-RU" sz="2000" dirty="0" err="1"/>
              <a:t>емоційно</a:t>
            </a:r>
            <a:r>
              <a:rPr lang="ru-RU" sz="2000" dirty="0"/>
              <a:t> </a:t>
            </a:r>
            <a:r>
              <a:rPr lang="ru-RU" sz="2000" dirty="0" err="1"/>
              <a:t>насичено</a:t>
            </a:r>
            <a:r>
              <a:rPr lang="ru-RU" sz="2000" dirty="0"/>
              <a:t> </a:t>
            </a:r>
            <a:r>
              <a:rPr lang="ru-RU" sz="2000" dirty="0" err="1"/>
              <a:t>показати</a:t>
            </a:r>
            <a:r>
              <a:rPr lang="ru-RU" sz="2000" dirty="0"/>
              <a:t> </a:t>
            </a:r>
            <a:r>
              <a:rPr lang="ru-RU" sz="2000" dirty="0" err="1"/>
              <a:t>події</a:t>
            </a:r>
            <a:r>
              <a:rPr lang="ru-RU" sz="2000" dirty="0"/>
              <a:t> </a:t>
            </a:r>
            <a:r>
              <a:rPr lang="ru-RU" sz="2000" dirty="0" err="1"/>
              <a:t>згідно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сценарієм</a:t>
            </a:r>
            <a:r>
              <a:rPr lang="ru-RU" sz="2000" dirty="0"/>
              <a:t> </a:t>
            </a:r>
            <a:r>
              <a:rPr lang="ru-RU" sz="2000" dirty="0" err="1"/>
              <a:t>вистави</a:t>
            </a:r>
            <a:r>
              <a:rPr lang="ru-RU" sz="2000" dirty="0"/>
              <a:t>. </a:t>
            </a:r>
            <a:r>
              <a:rPr lang="ru-RU" sz="2000" dirty="0" err="1"/>
              <a:t>Обов'язковим</a:t>
            </a:r>
            <a:r>
              <a:rPr lang="ru-RU" sz="2000" dirty="0"/>
              <a:t> є </a:t>
            </a:r>
            <a:r>
              <a:rPr lang="ru-RU" sz="2000" dirty="0" err="1"/>
              <a:t>бездоганне</a:t>
            </a:r>
            <a:r>
              <a:rPr lang="ru-RU" sz="2000" dirty="0"/>
              <a:t> </a:t>
            </a:r>
            <a:r>
              <a:rPr lang="ru-RU" sz="2000" dirty="0" err="1"/>
              <a:t>виконання</a:t>
            </a:r>
            <a:r>
              <a:rPr lang="ru-RU" sz="2000" dirty="0"/>
              <a:t> кожного </a:t>
            </a:r>
            <a:r>
              <a:rPr lang="ru-RU" sz="2000" dirty="0" err="1"/>
              <a:t>руху</a:t>
            </a:r>
            <a:r>
              <a:rPr lang="ru-RU" sz="2000" dirty="0"/>
              <a:t>. </a:t>
            </a:r>
            <a:r>
              <a:rPr lang="ru-RU" sz="2000" dirty="0" err="1"/>
              <a:t>Замість</a:t>
            </a:r>
            <a:r>
              <a:rPr lang="ru-RU" sz="2000" dirty="0"/>
              <a:t> </a:t>
            </a:r>
            <a:r>
              <a:rPr lang="ru-RU" sz="2000" dirty="0" err="1"/>
              <a:t>слів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лунають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сцени</a:t>
            </a:r>
            <a:r>
              <a:rPr lang="ru-RU" sz="2000" dirty="0"/>
              <a:t>, </a:t>
            </a:r>
            <a:r>
              <a:rPr lang="ru-RU" sz="2000" dirty="0" err="1"/>
              <a:t>індійські</a:t>
            </a:r>
            <a:r>
              <a:rPr lang="ru-RU" sz="2000" dirty="0"/>
              <a:t> </a:t>
            </a:r>
            <a:r>
              <a:rPr lang="ru-RU" sz="2000" dirty="0" err="1"/>
              <a:t>глядачі</a:t>
            </a:r>
            <a:r>
              <a:rPr lang="ru-RU" sz="2000" dirty="0"/>
              <a:t> </a:t>
            </a:r>
            <a:r>
              <a:rPr lang="ru-RU" sz="2000" dirty="0" err="1"/>
              <a:t>сприймають</a:t>
            </a:r>
            <a:r>
              <a:rPr lang="ru-RU" sz="2000" dirty="0"/>
              <a:t> </a:t>
            </a:r>
            <a:r>
              <a:rPr lang="ru-RU" sz="2000" dirty="0" err="1"/>
              <a:t>пластичні</a:t>
            </a:r>
            <a:r>
              <a:rPr lang="ru-RU" sz="2000" dirty="0"/>
              <a:t> </a:t>
            </a:r>
            <a:r>
              <a:rPr lang="ru-RU" sz="2000" dirty="0" err="1"/>
              <a:t>комбінації</a:t>
            </a:r>
            <a:r>
              <a:rPr lang="ru-RU" sz="2000" dirty="0"/>
              <a:t>, </a:t>
            </a:r>
            <a:r>
              <a:rPr lang="ru-RU" sz="2000" dirty="0" err="1"/>
              <a:t>перетворені</a:t>
            </a:r>
            <a:r>
              <a:rPr lang="ru-RU" sz="2000" dirty="0"/>
              <a:t> </a:t>
            </a:r>
            <a:r>
              <a:rPr lang="ru-RU" sz="2000" dirty="0" err="1"/>
              <a:t>мистецтвом</a:t>
            </a:r>
            <a:r>
              <a:rPr lang="ru-RU" sz="2000" dirty="0"/>
              <a:t> </a:t>
            </a:r>
            <a:r>
              <a:rPr lang="ru-RU" sz="2000" dirty="0" err="1"/>
              <a:t>танцівника</a:t>
            </a:r>
            <a:r>
              <a:rPr lang="ru-RU" sz="2000" dirty="0"/>
              <a:t> на </a:t>
            </a:r>
            <a:r>
              <a:rPr lang="ru-RU" sz="2000" dirty="0" err="1"/>
              <a:t>фрази</a:t>
            </a:r>
            <a:r>
              <a:rPr lang="ru-RU" sz="2000" dirty="0"/>
              <a:t>, </a:t>
            </a:r>
            <a:r>
              <a:rPr lang="ru-RU" sz="2000" dirty="0" err="1"/>
              <a:t>репліки</a:t>
            </a:r>
            <a:r>
              <a:rPr lang="ru-RU" sz="2000" dirty="0"/>
              <a:t>, монологи й </a:t>
            </a:r>
            <a:r>
              <a:rPr lang="ru-RU" sz="2000" dirty="0" err="1"/>
              <a:t>діалоги</a:t>
            </a:r>
            <a:r>
              <a:rPr lang="ru-RU" sz="2000" dirty="0"/>
              <a:t>. </a:t>
            </a:r>
            <a:r>
              <a:rPr lang="ru-RU" sz="2000" dirty="0" err="1"/>
              <a:t>Отже</a:t>
            </a:r>
            <a:r>
              <a:rPr lang="ru-RU" sz="2000" dirty="0"/>
              <a:t>, </a:t>
            </a:r>
            <a:r>
              <a:rPr lang="ru-RU" sz="2000" dirty="0" err="1"/>
              <a:t>завдяки</a:t>
            </a:r>
            <a:r>
              <a:rPr lang="ru-RU" sz="2000" dirty="0"/>
              <a:t> </a:t>
            </a:r>
            <a:r>
              <a:rPr lang="ru-RU" sz="2000" dirty="0" err="1"/>
              <a:t>мудрам</a:t>
            </a:r>
            <a:r>
              <a:rPr lang="ru-RU" sz="2000" dirty="0"/>
              <a:t> </a:t>
            </a:r>
            <a:r>
              <a:rPr lang="ru-RU" sz="2000" dirty="0" err="1"/>
              <a:t>індійський</a:t>
            </a:r>
            <a:r>
              <a:rPr lang="ru-RU" sz="2000" dirty="0"/>
              <a:t> </a:t>
            </a:r>
            <a:r>
              <a:rPr lang="ru-RU" sz="2000" dirty="0" err="1"/>
              <a:t>танцівник</a:t>
            </a:r>
            <a:r>
              <a:rPr lang="ru-RU" sz="2000" dirty="0"/>
              <a:t> </a:t>
            </a:r>
            <a:r>
              <a:rPr lang="ru-RU" sz="2000" dirty="0" err="1"/>
              <a:t>відтворює</a:t>
            </a:r>
            <a:r>
              <a:rPr lang="ru-RU" sz="2000" dirty="0"/>
              <a:t> </a:t>
            </a:r>
            <a:r>
              <a:rPr lang="ru-RU" sz="2000" dirty="0" err="1"/>
              <a:t>літературний</a:t>
            </a:r>
            <a:r>
              <a:rPr lang="ru-RU" sz="2000" dirty="0"/>
              <a:t> текст </a:t>
            </a:r>
            <a:r>
              <a:rPr lang="ru-RU" sz="2000" dirty="0" err="1"/>
              <a:t>драматургічного</a:t>
            </a:r>
            <a:r>
              <a:rPr lang="ru-RU" sz="2000" dirty="0"/>
              <a:t> </a:t>
            </a:r>
            <a:r>
              <a:rPr lang="ru-RU" sz="2000" dirty="0" err="1"/>
              <a:t>твору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653" y="541642"/>
            <a:ext cx="5802737" cy="49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6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609" y="863252"/>
            <a:ext cx="52674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Xacma</a:t>
            </a:r>
            <a:r>
              <a:rPr lang="en-US" dirty="0"/>
              <a:t> </a:t>
            </a:r>
            <a:r>
              <a:rPr lang="ru-RU" dirty="0" err="1"/>
              <a:t>прана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рук і </a:t>
            </a:r>
            <a:r>
              <a:rPr lang="ru-RU" dirty="0" err="1"/>
              <a:t>пальців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наділяють</a:t>
            </a:r>
            <a:r>
              <a:rPr lang="ru-RU" dirty="0"/>
              <a:t> </a:t>
            </a:r>
            <a:r>
              <a:rPr lang="ru-RU" dirty="0" err="1"/>
              <a:t>сенсом</a:t>
            </a:r>
            <a:r>
              <a:rPr lang="ru-RU" dirty="0"/>
              <a:t> жести, </a:t>
            </a:r>
            <a:r>
              <a:rPr lang="ru-RU" dirty="0" err="1"/>
              <a:t>наприклад</a:t>
            </a:r>
            <a:r>
              <a:rPr lang="ru-RU" dirty="0"/>
              <a:t>:</a:t>
            </a:r>
          </a:p>
          <a:p>
            <a:r>
              <a:rPr lang="ru-RU" dirty="0"/>
              <a:t>•    </a:t>
            </a:r>
            <a:r>
              <a:rPr lang="ru-RU" dirty="0" err="1"/>
              <a:t>пальці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ворушаться</a:t>
            </a:r>
            <a:r>
              <a:rPr lang="ru-RU" dirty="0"/>
              <a:t>, </a:t>
            </a:r>
            <a:r>
              <a:rPr lang="ru-RU" dirty="0" err="1"/>
              <a:t>показують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 </a:t>
            </a:r>
            <a:r>
              <a:rPr lang="ru-RU" dirty="0" err="1"/>
              <a:t>місяця</a:t>
            </a:r>
            <a:r>
              <a:rPr lang="ru-RU" dirty="0"/>
              <a:t>, </a:t>
            </a:r>
            <a:r>
              <a:rPr lang="ru-RU" dirty="0" err="1"/>
              <a:t>пристрасть</a:t>
            </a:r>
            <a:r>
              <a:rPr lang="ru-RU" dirty="0"/>
              <a:t> </a:t>
            </a:r>
            <a:r>
              <a:rPr lang="ru-RU" dirty="0" err="1"/>
              <a:t>кохання</a:t>
            </a:r>
            <a:r>
              <a:rPr lang="ru-RU" dirty="0"/>
              <a:t>, </a:t>
            </a:r>
            <a:r>
              <a:rPr lang="ru-RU" dirty="0" err="1"/>
              <a:t>іскри</a:t>
            </a:r>
            <a:r>
              <a:rPr lang="ru-RU" dirty="0"/>
              <a:t>;</a:t>
            </a:r>
          </a:p>
          <a:p>
            <a:r>
              <a:rPr lang="ru-RU" dirty="0"/>
              <a:t>•    </a:t>
            </a:r>
            <a:r>
              <a:rPr lang="ru-RU" dirty="0" err="1"/>
              <a:t>похитування</a:t>
            </a:r>
            <a:r>
              <a:rPr lang="ru-RU" dirty="0"/>
              <a:t> рукою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згинанням</a:t>
            </a:r>
            <a:r>
              <a:rPr lang="ru-RU" dirty="0"/>
              <a:t> </a:t>
            </a:r>
            <a:r>
              <a:rPr lang="ru-RU" dirty="0" err="1"/>
              <a:t>зап'ястка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вухо</a:t>
            </a:r>
            <a:r>
              <a:rPr lang="ru-RU" dirty="0"/>
              <a:t> слона, </a:t>
            </a:r>
            <a:r>
              <a:rPr lang="ru-RU" dirty="0" err="1"/>
              <a:t>політ</a:t>
            </a:r>
            <a:r>
              <a:rPr lang="ru-RU" dirty="0"/>
              <a:t> птаха, </a:t>
            </a:r>
            <a:r>
              <a:rPr lang="ru-RU" dirty="0" err="1"/>
              <a:t>річка</a:t>
            </a:r>
            <a:r>
              <a:rPr lang="ru-RU" dirty="0"/>
              <a:t>, окрик: «</a:t>
            </a:r>
            <a:r>
              <a:rPr lang="ru-RU" dirty="0" err="1"/>
              <a:t>Геть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дороги!»;</a:t>
            </a:r>
          </a:p>
          <a:p>
            <a:r>
              <a:rPr lang="ru-RU" dirty="0"/>
              <a:t>•    </a:t>
            </a:r>
            <a:r>
              <a:rPr lang="ru-RU" dirty="0" err="1"/>
              <a:t>хвилеподібні</a:t>
            </a:r>
            <a:r>
              <a:rPr lang="ru-RU" dirty="0"/>
              <a:t> </a:t>
            </a:r>
            <a:r>
              <a:rPr lang="ru-RU" dirty="0" err="1"/>
              <a:t>коливання</a:t>
            </a:r>
            <a:r>
              <a:rPr lang="ru-RU" dirty="0"/>
              <a:t> руки </a:t>
            </a:r>
            <a:r>
              <a:rPr lang="ru-RU" dirty="0" err="1"/>
              <a:t>рухом</a:t>
            </a:r>
            <a:r>
              <a:rPr lang="ru-RU" dirty="0"/>
              <a:t> </a:t>
            </a:r>
            <a:r>
              <a:rPr lang="ru-RU" dirty="0" err="1"/>
              <a:t>зап'ястків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, </a:t>
            </a:r>
            <a:r>
              <a:rPr lang="ru-RU" dirty="0" err="1"/>
              <a:t>риба</a:t>
            </a:r>
            <a:r>
              <a:rPr lang="ru-RU" dirty="0"/>
              <a:t>;</a:t>
            </a:r>
          </a:p>
          <a:p>
            <a:r>
              <a:rPr lang="ru-RU" dirty="0"/>
              <a:t>•    </a:t>
            </a:r>
            <a:r>
              <a:rPr lang="ru-RU" dirty="0" err="1"/>
              <a:t>роз'єднання</a:t>
            </a:r>
            <a:r>
              <a:rPr lang="ru-RU" dirty="0"/>
              <a:t> рук — </a:t>
            </a:r>
            <a:r>
              <a:rPr lang="ru-RU" dirty="0" err="1"/>
              <a:t>давати</a:t>
            </a:r>
            <a:r>
              <a:rPr lang="ru-RU" dirty="0"/>
              <a:t>, </a:t>
            </a:r>
            <a:r>
              <a:rPr lang="ru-RU" dirty="0" err="1"/>
              <a:t>цвітіння</a:t>
            </a:r>
            <a:r>
              <a:rPr lang="ru-RU" dirty="0"/>
              <a:t>, </a:t>
            </a:r>
            <a:r>
              <a:rPr lang="ru-RU" dirty="0" err="1"/>
              <a:t>квіткові</a:t>
            </a:r>
            <a:r>
              <a:rPr lang="ru-RU" dirty="0"/>
              <a:t> </a:t>
            </a:r>
            <a:r>
              <a:rPr lang="ru-RU" dirty="0" err="1"/>
              <a:t>стріли</a:t>
            </a:r>
            <a:r>
              <a:rPr lang="ru-RU" dirty="0"/>
              <a:t> </a:t>
            </a:r>
            <a:r>
              <a:rPr lang="ru-RU" dirty="0" err="1"/>
              <a:t>Шиви</a:t>
            </a:r>
            <a:r>
              <a:rPr lang="ru-RU" dirty="0"/>
              <a:t>;</a:t>
            </a:r>
          </a:p>
          <a:p>
            <a:r>
              <a:rPr lang="ru-RU" dirty="0"/>
              <a:t>•    </a:t>
            </a:r>
            <a:r>
              <a:rPr lang="ru-RU" dirty="0" err="1"/>
              <a:t>роз'єднання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r>
              <a:rPr lang="ru-RU" dirty="0"/>
              <a:t> — </a:t>
            </a:r>
            <a:r>
              <a:rPr lang="ru-RU" dirty="0" err="1"/>
              <a:t>розмова</a:t>
            </a:r>
            <a:r>
              <a:rPr lang="ru-RU" dirty="0"/>
              <a:t>;</a:t>
            </a:r>
          </a:p>
          <a:p>
            <a:r>
              <a:rPr lang="ru-RU" dirty="0"/>
              <a:t>•    </a:t>
            </a:r>
            <a:r>
              <a:rPr lang="ru-RU" dirty="0" err="1"/>
              <a:t>струшування</a:t>
            </a:r>
            <a:r>
              <a:rPr lang="ru-RU" dirty="0"/>
              <a:t> руками — </a:t>
            </a:r>
            <a:r>
              <a:rPr lang="ru-RU" dirty="0" err="1"/>
              <a:t>політ</a:t>
            </a:r>
            <a:r>
              <a:rPr lang="ru-RU" dirty="0"/>
              <a:t> </a:t>
            </a:r>
            <a:r>
              <a:rPr lang="ru-RU" dirty="0" err="1"/>
              <a:t>бджоли</a:t>
            </a:r>
            <a:r>
              <a:rPr lang="ru-RU" dirty="0"/>
              <a:t>, </a:t>
            </a:r>
            <a:r>
              <a:rPr lang="ru-RU" dirty="0" err="1"/>
              <a:t>гнів</a:t>
            </a:r>
            <a:r>
              <a:rPr lang="ru-RU" dirty="0"/>
              <a:t>, </a:t>
            </a:r>
            <a:r>
              <a:rPr lang="ru-RU" dirty="0" err="1"/>
              <a:t>сяйво</a:t>
            </a:r>
            <a:r>
              <a:rPr lang="ru-RU" dirty="0"/>
              <a:t>, </a:t>
            </a:r>
            <a:r>
              <a:rPr lang="ru-RU" dirty="0" err="1"/>
              <a:t>блискавка</a:t>
            </a:r>
            <a:r>
              <a:rPr lang="ru-RU" dirty="0"/>
              <a:t>, </a:t>
            </a:r>
            <a:r>
              <a:rPr lang="ru-RU" dirty="0" err="1"/>
              <a:t>волосся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розвівається</a:t>
            </a:r>
            <a:r>
              <a:rPr lang="ru-RU" dirty="0"/>
              <a:t>;</a:t>
            </a:r>
          </a:p>
          <a:p>
            <a:r>
              <a:rPr lang="ru-RU" dirty="0"/>
              <a:t>•    </a:t>
            </a:r>
            <a:r>
              <a:rPr lang="ru-RU" dirty="0" err="1"/>
              <a:t>круговий</a:t>
            </a:r>
            <a:r>
              <a:rPr lang="ru-RU" dirty="0"/>
              <a:t>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зап'ястка</a:t>
            </a:r>
            <a:r>
              <a:rPr lang="ru-RU" dirty="0"/>
              <a:t> — лоза, гола </a:t>
            </a:r>
            <a:r>
              <a:rPr lang="ru-RU" dirty="0" err="1"/>
              <a:t>зброя</a:t>
            </a:r>
            <a:r>
              <a:rPr lang="ru-RU" dirty="0"/>
              <a:t>, </a:t>
            </a:r>
            <a:r>
              <a:rPr lang="ru-RU" dirty="0" err="1"/>
              <a:t>світ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636" y="863252"/>
            <a:ext cx="5526613" cy="43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4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406" y="96415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Яскраві</a:t>
            </a:r>
            <a:r>
              <a:rPr lang="ru-RU" sz="2000" dirty="0"/>
              <a:t> </a:t>
            </a:r>
            <a:r>
              <a:rPr lang="ru-RU" sz="2000" dirty="0" err="1"/>
              <a:t>сценічні</a:t>
            </a:r>
            <a:r>
              <a:rPr lang="ru-RU" sz="2000" dirty="0"/>
              <a:t> </a:t>
            </a:r>
            <a:r>
              <a:rPr lang="ru-RU" sz="2000" dirty="0" err="1"/>
              <a:t>костюми</a:t>
            </a:r>
            <a:r>
              <a:rPr lang="ru-RU" sz="2000" dirty="0"/>
              <a:t> </a:t>
            </a:r>
            <a:r>
              <a:rPr lang="ru-RU" sz="2000" dirty="0" err="1"/>
              <a:t>виготовлені</a:t>
            </a:r>
            <a:r>
              <a:rPr lang="ru-RU" sz="2000" dirty="0"/>
              <a:t> з </a:t>
            </a:r>
            <a:r>
              <a:rPr lang="ru-RU" sz="2000" dirty="0" err="1"/>
              <a:t>найякіснішого</a:t>
            </a:r>
            <a:r>
              <a:rPr lang="ru-RU" sz="2000" dirty="0"/>
              <a:t> </a:t>
            </a:r>
            <a:r>
              <a:rPr lang="ru-RU" sz="2000" dirty="0" err="1"/>
              <a:t>шовку</a:t>
            </a:r>
            <a:r>
              <a:rPr lang="ru-RU" sz="2000" dirty="0"/>
              <a:t> й атласу;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кольори</a:t>
            </a:r>
            <a:r>
              <a:rPr lang="ru-RU" sz="2000" dirty="0"/>
              <a:t> — </a:t>
            </a:r>
            <a:r>
              <a:rPr lang="ru-RU" sz="2000" dirty="0" err="1"/>
              <a:t>червоний</a:t>
            </a:r>
            <a:r>
              <a:rPr lang="ru-RU" sz="2000" dirty="0"/>
              <a:t>, </a:t>
            </a:r>
            <a:r>
              <a:rPr lang="ru-RU" sz="2000" dirty="0" err="1"/>
              <a:t>бузковий</a:t>
            </a:r>
            <a:r>
              <a:rPr lang="ru-RU" sz="2000" dirty="0"/>
              <a:t>, </a:t>
            </a:r>
            <a:r>
              <a:rPr lang="ru-RU" sz="2000" dirty="0" err="1"/>
              <a:t>смарагдовий</a:t>
            </a:r>
            <a:r>
              <a:rPr lang="ru-RU" sz="2000" dirty="0"/>
              <a:t>, </a:t>
            </a:r>
            <a:r>
              <a:rPr lang="ru-RU" sz="2000" dirty="0" err="1"/>
              <a:t>бірюзовий</a:t>
            </a:r>
            <a:r>
              <a:rPr lang="ru-RU" sz="2000" dirty="0"/>
              <a:t>, </a:t>
            </a:r>
            <a:r>
              <a:rPr lang="ru-RU" sz="2000" dirty="0" err="1"/>
              <a:t>синій</a:t>
            </a:r>
            <a:r>
              <a:rPr lang="ru-RU" sz="2000" dirty="0"/>
              <a:t> — </a:t>
            </a:r>
            <a:r>
              <a:rPr lang="ru-RU" sz="2000" dirty="0" err="1"/>
              <a:t>насичені</a:t>
            </a:r>
            <a:r>
              <a:rPr lang="ru-RU" sz="2000" dirty="0"/>
              <a:t> й </a:t>
            </a:r>
            <a:r>
              <a:rPr lang="ru-RU" sz="2000" dirty="0" err="1"/>
              <a:t>специфічно</a:t>
            </a:r>
            <a:r>
              <a:rPr lang="ru-RU" sz="2000" dirty="0"/>
              <a:t> </a:t>
            </a:r>
            <a:r>
              <a:rPr lang="ru-RU" sz="2000" dirty="0" err="1"/>
              <a:t>поєднані</a:t>
            </a:r>
            <a:r>
              <a:rPr lang="ru-RU" sz="2000" dirty="0"/>
              <a:t>. У кожному </a:t>
            </a:r>
            <a:r>
              <a:rPr lang="ru-RU" sz="2000" dirty="0" err="1"/>
              <a:t>окремому</a:t>
            </a:r>
            <a:r>
              <a:rPr lang="ru-RU" sz="2000" dirty="0"/>
              <a:t> </a:t>
            </a:r>
            <a:r>
              <a:rPr lang="ru-RU" sz="2000" dirty="0" err="1"/>
              <a:t>випадку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поєднання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смислове</a:t>
            </a:r>
            <a:r>
              <a:rPr lang="ru-RU" sz="2000" dirty="0"/>
              <a:t> </a:t>
            </a:r>
            <a:r>
              <a:rPr lang="ru-RU" sz="2000" dirty="0" err="1"/>
              <a:t>навантаження</a:t>
            </a:r>
            <a:r>
              <a:rPr lang="ru-RU" sz="2000" dirty="0"/>
              <a:t>, так само, як і </a:t>
            </a:r>
            <a:r>
              <a:rPr lang="ru-RU" sz="2000" dirty="0" err="1"/>
              <a:t>малюнки</a:t>
            </a:r>
            <a:r>
              <a:rPr lang="ru-RU" sz="2000" dirty="0"/>
              <a:t> </a:t>
            </a:r>
            <a:r>
              <a:rPr lang="ru-RU" sz="2000" dirty="0" err="1"/>
              <a:t>вишивок</a:t>
            </a:r>
            <a:r>
              <a:rPr lang="ru-RU" sz="2000" dirty="0"/>
              <a:t>, </a:t>
            </a:r>
            <a:r>
              <a:rPr lang="ru-RU" sz="2000" dirty="0" err="1"/>
              <a:t>виконані</a:t>
            </a:r>
            <a:r>
              <a:rPr lang="ru-RU" sz="2000" dirty="0"/>
              <a:t> </a:t>
            </a:r>
            <a:r>
              <a:rPr lang="ru-RU" sz="2000" dirty="0" err="1"/>
              <a:t>різнокольоровими</a:t>
            </a:r>
            <a:r>
              <a:rPr lang="ru-RU" sz="2000" dirty="0"/>
              <a:t> нитками (на кожному </a:t>
            </a:r>
            <a:r>
              <a:rPr lang="ru-RU" sz="2000" dirty="0" err="1"/>
              <a:t>вбранні</a:t>
            </a:r>
            <a:r>
              <a:rPr lang="ru-RU" sz="2000" dirty="0"/>
              <a:t> — </a:t>
            </a:r>
            <a:r>
              <a:rPr lang="ru-RU" sz="2000" dirty="0" err="1"/>
              <a:t>численні</a:t>
            </a:r>
            <a:r>
              <a:rPr lang="ru-RU" sz="2000" dirty="0"/>
              <a:t> </a:t>
            </a:r>
            <a:r>
              <a:rPr lang="ru-RU" sz="2000" dirty="0" err="1"/>
              <a:t>смужки</a:t>
            </a:r>
            <a:r>
              <a:rPr lang="ru-RU" sz="2000" dirty="0"/>
              <a:t>, </a:t>
            </a:r>
            <a:r>
              <a:rPr lang="ru-RU" sz="2000" dirty="0" err="1"/>
              <a:t>кожну</a:t>
            </a:r>
            <a:r>
              <a:rPr lang="ru-RU" sz="2000" dirty="0"/>
              <a:t> з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вишито</a:t>
            </a:r>
            <a:r>
              <a:rPr lang="ru-RU" sz="2000" dirty="0"/>
              <a:t> </a:t>
            </a:r>
            <a:r>
              <a:rPr lang="ru-RU" sz="2000" dirty="0" err="1"/>
              <a:t>окремо</a:t>
            </a:r>
            <a:r>
              <a:rPr lang="ru-RU" sz="2000" dirty="0"/>
              <a:t>, </a:t>
            </a:r>
            <a:r>
              <a:rPr lang="ru-RU" sz="2000" dirty="0" err="1"/>
              <a:t>уручну</a:t>
            </a:r>
            <a:r>
              <a:rPr lang="ru-RU" sz="2000" dirty="0"/>
              <a:t>; </a:t>
            </a:r>
            <a:r>
              <a:rPr lang="ru-RU" sz="2000" dirty="0" err="1"/>
              <a:t>раніше</a:t>
            </a:r>
            <a:r>
              <a:rPr lang="ru-RU" sz="2000" dirty="0"/>
              <a:t> з </a:t>
            </a:r>
            <a:r>
              <a:rPr lang="ru-RU" sz="2000" dirty="0" err="1"/>
              <a:t>цією</a:t>
            </a:r>
            <a:r>
              <a:rPr lang="ru-RU" sz="2000" dirty="0"/>
              <a:t> метою </a:t>
            </a:r>
            <a:r>
              <a:rPr lang="ru-RU" sz="2000" dirty="0" err="1"/>
              <a:t>використовували</a:t>
            </a:r>
            <a:r>
              <a:rPr lang="ru-RU" sz="2000" dirty="0"/>
              <a:t> </a:t>
            </a:r>
            <a:r>
              <a:rPr lang="ru-RU" sz="2000" dirty="0" err="1"/>
              <a:t>ще</a:t>
            </a:r>
            <a:r>
              <a:rPr lang="ru-RU" sz="2000" dirty="0"/>
              <a:t> й золоте </a:t>
            </a:r>
            <a:r>
              <a:rPr lang="ru-RU" sz="2000" dirty="0" err="1"/>
              <a:t>напилення</a:t>
            </a:r>
            <a:r>
              <a:rPr lang="ru-RU" sz="2000" dirty="0"/>
              <a:t>). Костюм головного персонажа </a:t>
            </a:r>
            <a:r>
              <a:rPr lang="ru-RU" sz="2000" dirty="0" err="1"/>
              <a:t>важить</a:t>
            </a:r>
            <a:r>
              <a:rPr lang="ru-RU" sz="2000" dirty="0"/>
              <a:t> не </a:t>
            </a:r>
            <a:r>
              <a:rPr lang="ru-RU" sz="2000" dirty="0" err="1"/>
              <a:t>менше</a:t>
            </a:r>
            <a:r>
              <a:rPr lang="ru-RU" sz="2000" dirty="0"/>
              <a:t> </a:t>
            </a:r>
            <a:r>
              <a:rPr lang="ru-RU" sz="2000" dirty="0" err="1"/>
              <a:t>ніж</a:t>
            </a:r>
            <a:r>
              <a:rPr lang="ru-RU" sz="2000" dirty="0"/>
              <a:t> 12 </a:t>
            </a:r>
            <a:r>
              <a:rPr lang="ru-RU" sz="2000" dirty="0" err="1"/>
              <a:t>цзинів</a:t>
            </a:r>
            <a:r>
              <a:rPr lang="ru-RU" sz="2000" dirty="0"/>
              <a:t> (</a:t>
            </a:r>
            <a:r>
              <a:rPr lang="ru-RU" sz="2000" dirty="0" err="1"/>
              <a:t>міра</a:t>
            </a:r>
            <a:r>
              <a:rPr lang="ru-RU" sz="2000" dirty="0"/>
              <a:t> ваги, 1 </a:t>
            </a:r>
            <a:r>
              <a:rPr lang="ru-RU" sz="2000" dirty="0" err="1"/>
              <a:t>цзинь</a:t>
            </a:r>
            <a:r>
              <a:rPr lang="ru-RU" sz="2000" dirty="0"/>
              <a:t> </a:t>
            </a:r>
            <a:r>
              <a:rPr lang="ru-RU" sz="2000" dirty="0" err="1"/>
              <a:t>дорівнює</a:t>
            </a:r>
            <a:r>
              <a:rPr lang="ru-RU" sz="2000" dirty="0"/>
              <a:t> 500 г). </a:t>
            </a:r>
            <a:r>
              <a:rPr lang="ru-RU" sz="2000" dirty="0" err="1"/>
              <a:t>Громіздкими</a:t>
            </a:r>
            <a:r>
              <a:rPr lang="ru-RU" sz="2000" dirty="0"/>
              <a:t> є й </a:t>
            </a:r>
            <a:r>
              <a:rPr lang="ru-RU" sz="2000" dirty="0" err="1"/>
              <a:t>головні</a:t>
            </a:r>
            <a:r>
              <a:rPr lang="ru-RU" sz="2000" dirty="0"/>
              <a:t> </a:t>
            </a:r>
            <a:r>
              <a:rPr lang="ru-RU" sz="2000" dirty="0" err="1"/>
              <a:t>убори</a:t>
            </a:r>
            <a:r>
              <a:rPr lang="ru-RU" sz="2000" dirty="0"/>
              <a:t>, </a:t>
            </a:r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не </a:t>
            </a:r>
            <a:r>
              <a:rPr lang="ru-RU" sz="2000" dirty="0" err="1"/>
              <a:t>заважає</a:t>
            </a:r>
            <a:r>
              <a:rPr lang="ru-RU" sz="2000" dirty="0"/>
              <a:t> </a:t>
            </a:r>
            <a:r>
              <a:rPr lang="ru-RU" sz="2000" dirty="0" err="1"/>
              <a:t>акторам</a:t>
            </a:r>
            <a:r>
              <a:rPr lang="ru-RU" sz="2000" dirty="0"/>
              <a:t> </a:t>
            </a:r>
            <a:r>
              <a:rPr lang="ru-RU" sz="2000" dirty="0" err="1"/>
              <a:t>рухатися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83" y="964153"/>
            <a:ext cx="5125791" cy="44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3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co Dancer - Jimmi Jimmi Jimmi Aaja Aaja Aaja Aaja Re Mere - Parvati Kh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76" y="90152"/>
            <a:ext cx="10792494" cy="67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TC104033929[[fn=Грифель]]</Template>
  <TotalTime>16</TotalTime>
  <Words>692</Words>
  <Application>Microsoft Office PowerPoint</Application>
  <PresentationFormat>Широкоэкранный</PresentationFormat>
  <Paragraphs>22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Calisto MT</vt:lpstr>
      <vt:lpstr>Trebuchet MS</vt:lpstr>
      <vt:lpstr>Wingdings 2</vt:lpstr>
      <vt:lpstr>Грифель</vt:lpstr>
      <vt:lpstr>Індійські народні танці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Індійські народні танці</dc:title>
  <dc:creator>Вiка</dc:creator>
  <cp:lastModifiedBy>Вiка</cp:lastModifiedBy>
  <cp:revision>2</cp:revision>
  <dcterms:created xsi:type="dcterms:W3CDTF">2014-02-09T21:32:52Z</dcterms:created>
  <dcterms:modified xsi:type="dcterms:W3CDTF">2014-02-09T21:48:59Z</dcterms:modified>
</cp:coreProperties>
</file>