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6" r:id="rId3"/>
    <p:sldId id="258" r:id="rId4"/>
    <p:sldId id="259" r:id="rId5"/>
    <p:sldId id="260" r:id="rId6"/>
    <p:sldId id="261" r:id="rId7"/>
    <p:sldId id="262" r:id="rId8"/>
    <p:sldId id="263" r:id="rId9"/>
    <p:sldId id="265" r:id="rId10"/>
    <p:sldId id="266" r:id="rId11"/>
    <p:sldId id="267" r:id="rId12"/>
    <p:sldId id="268" r:id="rId13"/>
    <p:sldId id="269" r:id="rId14"/>
    <p:sldId id="264" r:id="rId15"/>
    <p:sldId id="270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103" autoAdjust="0"/>
    <p:restoredTop sz="94660"/>
  </p:normalViewPr>
  <p:slideViewPr>
    <p:cSldViewPr>
      <p:cViewPr varScale="1">
        <p:scale>
          <a:sx n="68" d="100"/>
          <a:sy n="68" d="100"/>
        </p:scale>
        <p:origin x="-162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25.04.2014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25.04.2014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25.04.2014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25.04.2014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25.04.2014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25.04.2014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25.04.2014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25.04.2014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5085184"/>
            <a:ext cx="8229600" cy="1143000"/>
          </a:xfrm>
        </p:spPr>
        <p:txBody>
          <a:bodyPr/>
          <a:lstStyle/>
          <a:p>
            <a:r>
              <a:rPr lang="en-US" dirty="0" err="1" smtClean="0"/>
              <a:t>Kazimir</a:t>
            </a:r>
            <a:r>
              <a:rPr lang="en-US" dirty="0" smtClean="0"/>
              <a:t> Malevich</a:t>
            </a:r>
            <a:endParaRPr lang="ru-RU" dirty="0"/>
          </a:p>
        </p:txBody>
      </p:sp>
      <p:pic>
        <p:nvPicPr>
          <p:cNvPr id="13314" name="Picture 2" descr="http://upload.wikimedia.org/wikipedia/commons/6/63/Casimir_Malevich_photo.jpg?uselang=ru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27784" y="476672"/>
            <a:ext cx="3505200" cy="4876801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3275856" y="6165304"/>
            <a:ext cx="28083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23.02.1879-15.05.1935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0" dirty="0" smtClean="0"/>
              <a:t>Black circle</a:t>
            </a:r>
            <a:br>
              <a:rPr lang="en-US" b="0" dirty="0" smtClean="0"/>
            </a:br>
            <a:r>
              <a:rPr lang="en-US" b="0" dirty="0" smtClean="0"/>
              <a:t> signed 1913, painted 1915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6626" name="Picture 2" descr="File:Black circl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91680" y="1484784"/>
            <a:ext cx="5238750" cy="51720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0" i="1" dirty="0" err="1" smtClean="0"/>
              <a:t>Suprematism</a:t>
            </a:r>
            <a:r>
              <a:rPr lang="en-US" b="0" dirty="0" smtClean="0"/>
              <a:t/>
            </a:r>
            <a:br>
              <a:rPr lang="en-US" b="0" dirty="0" smtClean="0"/>
            </a:br>
            <a:r>
              <a:rPr lang="en-US" b="0" dirty="0" smtClean="0"/>
              <a:t>1921-1927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5602" name="Picture 2" descr="File:Malevitj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23728" y="1333500"/>
            <a:ext cx="4581525" cy="55245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b="0" i="1" dirty="0" smtClean="0"/>
              <a:t>Boy</a:t>
            </a:r>
            <a:br>
              <a:rPr lang="en-US" b="0" i="1" dirty="0" smtClean="0"/>
            </a:br>
            <a:r>
              <a:rPr lang="en-US" b="0" dirty="0" smtClean="0"/>
              <a:t> 1928-1932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4578" name="Picture 2" descr="File:Malevich - Boy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83768" y="1152524"/>
            <a:ext cx="3990975" cy="57054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Portrait of </a:t>
            </a:r>
            <a:r>
              <a:rPr lang="en-US" dirty="0" err="1" smtClean="0"/>
              <a:t>Matiushin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1913</a:t>
            </a:r>
            <a:br>
              <a:rPr lang="en-US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3554" name="Picture 2" descr="File:Portrait of Matiushin Kazimir Malevich 1913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19672" y="1143000"/>
            <a:ext cx="5619750" cy="5715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Flower Girl</a:t>
            </a:r>
            <a:br>
              <a:rPr lang="en-US" dirty="0" smtClean="0"/>
            </a:br>
            <a:r>
              <a:rPr lang="en-US" dirty="0" smtClean="0"/>
              <a:t> 1903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482" name="Picture 2" descr="File:Flowergir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624" y="1552574"/>
            <a:ext cx="6667500" cy="530542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://cullogo.com/full/wallpapers-smiley-face-free-screensavers-1024x76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753600" cy="73152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3024336" cy="3888432"/>
          </a:xfrm>
        </p:spPr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Thank you for your attention !!!</a:t>
            </a:r>
            <a:endParaRPr lang="ru-RU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95536" y="188640"/>
            <a:ext cx="8229600" cy="1193304"/>
          </a:xfrm>
        </p:spPr>
        <p:txBody>
          <a:bodyPr/>
          <a:lstStyle/>
          <a:p>
            <a:r>
              <a:rPr lang="en-US" dirty="0" smtClean="0"/>
              <a:t>Family and childhood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860032" y="1700808"/>
            <a:ext cx="4104456" cy="4536504"/>
          </a:xfrm>
        </p:spPr>
        <p:txBody>
          <a:bodyPr>
            <a:normAutofit fontScale="77500" lnSpcReduction="20000"/>
          </a:bodyPr>
          <a:lstStyle/>
          <a:p>
            <a:r>
              <a:rPr lang="en-US" dirty="0" err="1" smtClean="0"/>
              <a:t>Kazimir</a:t>
            </a:r>
            <a:r>
              <a:rPr lang="en-US" dirty="0" smtClean="0"/>
              <a:t> Malevich was born near </a:t>
            </a:r>
            <a:r>
              <a:rPr lang="en-US" dirty="0" err="1" smtClean="0"/>
              <a:t>Kiev,Ukraine</a:t>
            </a:r>
            <a:r>
              <a:rPr lang="en-US" dirty="0" smtClean="0"/>
              <a:t>.</a:t>
            </a:r>
          </a:p>
          <a:p>
            <a:endParaRPr lang="en-US" dirty="0" smtClean="0"/>
          </a:p>
          <a:p>
            <a:r>
              <a:rPr lang="en-US" dirty="0" smtClean="0"/>
              <a:t> His parents, </a:t>
            </a:r>
            <a:r>
              <a:rPr lang="en-US" dirty="0" err="1" smtClean="0"/>
              <a:t>Seweryn</a:t>
            </a:r>
            <a:r>
              <a:rPr lang="en-US" dirty="0" smtClean="0"/>
              <a:t> and </a:t>
            </a:r>
            <a:r>
              <a:rPr lang="en-US" dirty="0" err="1" smtClean="0"/>
              <a:t>Ludwika</a:t>
            </a:r>
            <a:r>
              <a:rPr lang="en-US" dirty="0" smtClean="0"/>
              <a:t> </a:t>
            </a:r>
            <a:r>
              <a:rPr lang="en-US" dirty="0" err="1" smtClean="0"/>
              <a:t>Malewicz</a:t>
            </a:r>
            <a:r>
              <a:rPr lang="en-US" dirty="0" smtClean="0"/>
              <a:t>, were ethnic Poles.  </a:t>
            </a:r>
          </a:p>
          <a:p>
            <a:endParaRPr lang="en-US" dirty="0" smtClean="0"/>
          </a:p>
          <a:p>
            <a:r>
              <a:rPr lang="en-US" dirty="0" err="1" smtClean="0"/>
              <a:t>Kazimir</a:t>
            </a:r>
            <a:r>
              <a:rPr lang="en-US" dirty="0" smtClean="0"/>
              <a:t> was the first of 14 children, only nine of whom survived into adulthood.</a:t>
            </a:r>
          </a:p>
          <a:p>
            <a:endParaRPr lang="en-US" dirty="0" smtClean="0"/>
          </a:p>
          <a:p>
            <a:r>
              <a:rPr lang="en-US" dirty="0" smtClean="0"/>
              <a:t> His family moved often and he spent most of his childhood in the villages.</a:t>
            </a:r>
            <a:endParaRPr lang="ru-RU" dirty="0"/>
          </a:p>
        </p:txBody>
      </p:sp>
      <p:pic>
        <p:nvPicPr>
          <p:cNvPr id="1026" name="Picture 2" descr="http://bogdan-malevich.narod.ru/mf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772816"/>
            <a:ext cx="2736304" cy="3522992"/>
          </a:xfrm>
          <a:prstGeom prst="rect">
            <a:avLst/>
          </a:prstGeom>
          <a:noFill/>
        </p:spPr>
      </p:pic>
      <p:pic>
        <p:nvPicPr>
          <p:cNvPr id="1028" name="Picture 4" descr="http://bogdan-malevich.narod.ru/mf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55776" y="2708920"/>
            <a:ext cx="2369840" cy="393393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http://img1.liveinternet.ru/images/foto/c/0/apps/3/942/3942201_18092007628.jpg"/>
          <p:cNvPicPr>
            <a:picLocks noChangeAspect="1" noChangeArrowheads="1"/>
          </p:cNvPicPr>
          <p:nvPr/>
        </p:nvPicPr>
        <p:blipFill>
          <a:blip r:embed="rId2" cstate="print">
            <a:lum bright="-10000" contrast="-30000"/>
          </a:blip>
          <a:srcRect/>
          <a:stretch>
            <a:fillRect/>
          </a:stretch>
        </p:blipFill>
        <p:spPr bwMode="auto">
          <a:xfrm>
            <a:off x="2476500" y="1857375"/>
            <a:ext cx="6667500" cy="5000625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51520" y="0"/>
            <a:ext cx="8229600" cy="1049288"/>
          </a:xfrm>
        </p:spPr>
        <p:txBody>
          <a:bodyPr/>
          <a:lstStyle/>
          <a:p>
            <a:r>
              <a:rPr lang="en-US" dirty="0" smtClean="0"/>
              <a:t>Art in his life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23528" y="1484784"/>
            <a:ext cx="5432648" cy="4968552"/>
          </a:xfrm>
        </p:spPr>
        <p:txBody>
          <a:bodyPr>
            <a:normAutofit fontScale="92500"/>
          </a:bodyPr>
          <a:lstStyle/>
          <a:p>
            <a:r>
              <a:rPr lang="en-US" dirty="0" smtClean="0"/>
              <a:t>Until age 12 he knew nothing of professional artists, though art had surrounded him in childhood.</a:t>
            </a:r>
          </a:p>
          <a:p>
            <a:endParaRPr lang="en-US" dirty="0" smtClean="0"/>
          </a:p>
          <a:p>
            <a:r>
              <a:rPr lang="en-US" dirty="0" smtClean="0"/>
              <a:t> He enjoyed embroidery, and in decorated walls and stoves. </a:t>
            </a:r>
          </a:p>
          <a:p>
            <a:endParaRPr lang="en-US" dirty="0" smtClean="0"/>
          </a:p>
          <a:p>
            <a:r>
              <a:rPr lang="en-US" dirty="0" smtClean="0"/>
              <a:t>He was able to paint in the style. </a:t>
            </a:r>
          </a:p>
          <a:p>
            <a:endParaRPr lang="en-US" dirty="0" smtClean="0"/>
          </a:p>
          <a:p>
            <a:r>
              <a:rPr lang="en-US" dirty="0" smtClean="0"/>
              <a:t>He studied drawing in Kiev from 1895 to 1896.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4" name="Picture 6" descr="http://img0.liveinternet.ru/images/attach/c/4/78/277/78277098_moscow_4.jpg"/>
          <p:cNvPicPr>
            <a:picLocks noChangeAspect="1" noChangeArrowheads="1"/>
          </p:cNvPicPr>
          <p:nvPr/>
        </p:nvPicPr>
        <p:blipFill>
          <a:blip r:embed="rId2" cstate="print"/>
          <a:srcRect t="2498"/>
          <a:stretch>
            <a:fillRect/>
          </a:stretch>
        </p:blipFill>
        <p:spPr bwMode="auto">
          <a:xfrm>
            <a:off x="4840941" y="4293096"/>
            <a:ext cx="4303059" cy="2811042"/>
          </a:xfrm>
          <a:prstGeom prst="rect">
            <a:avLst/>
          </a:prstGeom>
          <a:noFill/>
        </p:spPr>
      </p:pic>
      <p:pic>
        <p:nvPicPr>
          <p:cNvPr id="17412" name="Picture 4" descr="http://www.vozvr.ru/Portals/7/CrossArticle/50/17535.jpg"/>
          <p:cNvPicPr>
            <a:picLocks noChangeAspect="1" noChangeArrowheads="1"/>
          </p:cNvPicPr>
          <p:nvPr/>
        </p:nvPicPr>
        <p:blipFill>
          <a:blip r:embed="rId3" cstate="print">
            <a:lum bright="-10000" contrast="-10000"/>
          </a:blip>
          <a:srcRect/>
          <a:stretch>
            <a:fillRect/>
          </a:stretch>
        </p:blipFill>
        <p:spPr bwMode="auto">
          <a:xfrm>
            <a:off x="0" y="4071621"/>
            <a:ext cx="3715172" cy="2786379"/>
          </a:xfrm>
          <a:prstGeom prst="rect">
            <a:avLst/>
          </a:prstGeom>
          <a:noFill/>
        </p:spPr>
      </p:pic>
      <p:pic>
        <p:nvPicPr>
          <p:cNvPr id="17410" name="Picture 2" descr="http://i068.radikal.ru/1208/59/6d871792d80e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324544" y="0"/>
            <a:ext cx="3681518" cy="2525291"/>
          </a:xfrm>
          <a:prstGeom prst="rect">
            <a:avLst/>
          </a:prstGeom>
          <a:noFill/>
        </p:spPr>
      </p:pic>
      <p:pic>
        <p:nvPicPr>
          <p:cNvPr id="17416" name="Picture 8" descr="http://stolichni.in.ua/wp-content/uploads/2012/02/2318_1_martiep.jpg"/>
          <p:cNvPicPr>
            <a:picLocks noChangeAspect="1" noChangeArrowheads="1"/>
          </p:cNvPicPr>
          <p:nvPr/>
        </p:nvPicPr>
        <p:blipFill>
          <a:blip r:embed="rId5" cstate="print">
            <a:lum bright="-10000" contrast="-30000"/>
          </a:blip>
          <a:srcRect/>
          <a:stretch>
            <a:fillRect/>
          </a:stretch>
        </p:blipFill>
        <p:spPr bwMode="auto">
          <a:xfrm>
            <a:off x="3048000" y="0"/>
            <a:ext cx="6096000" cy="4572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23528" y="0"/>
            <a:ext cx="8820472" cy="1409328"/>
          </a:xfrm>
        </p:spPr>
        <p:txBody>
          <a:bodyPr/>
          <a:lstStyle/>
          <a:p>
            <a:r>
              <a:rPr lang="en-US" dirty="0" smtClean="0"/>
              <a:t>                   Profession life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79512" y="1700808"/>
            <a:ext cx="8964488" cy="5157192"/>
          </a:xfrm>
        </p:spPr>
        <p:txBody>
          <a:bodyPr>
            <a:normAutofit/>
          </a:bodyPr>
          <a:lstStyle/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In his life,  </a:t>
            </a:r>
            <a:r>
              <a:rPr lang="en-US" dirty="0" err="1" smtClean="0"/>
              <a:t>Kazimir</a:t>
            </a:r>
            <a:r>
              <a:rPr lang="en-US" dirty="0" smtClean="0"/>
              <a:t> Malevich lived in Kursk, in Moscow, where he studied at the  School of Painting. 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 Malevich exhibited his works  in Paris, in St. Petersburg, in Moscow. 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6" name="Picture 4" descr="http://attach.forum.ge/post-21-1390289680.jpg"/>
          <p:cNvPicPr>
            <a:picLocks noChangeAspect="1" noChangeArrowheads="1"/>
          </p:cNvPicPr>
          <p:nvPr/>
        </p:nvPicPr>
        <p:blipFill>
          <a:blip r:embed="rId2" cstate="print">
            <a:lum contrast="-10000"/>
          </a:blip>
          <a:srcRect/>
          <a:stretch>
            <a:fillRect/>
          </a:stretch>
        </p:blipFill>
        <p:spPr bwMode="auto">
          <a:xfrm>
            <a:off x="6012160" y="980728"/>
            <a:ext cx="3131840" cy="3390772"/>
          </a:xfrm>
          <a:prstGeom prst="rect">
            <a:avLst/>
          </a:prstGeom>
          <a:noFill/>
        </p:spPr>
      </p:pic>
      <p:pic>
        <p:nvPicPr>
          <p:cNvPr id="18434" name="Picture 2" descr="http://rifma.com.ru/foto1/evgenia777.jpg"/>
          <p:cNvPicPr>
            <a:picLocks noChangeAspect="1" noChangeArrowheads="1"/>
          </p:cNvPicPr>
          <p:nvPr/>
        </p:nvPicPr>
        <p:blipFill>
          <a:blip r:embed="rId3" cstate="print">
            <a:lum contrast="10000"/>
          </a:blip>
          <a:srcRect l="17280" t="6536" r="9281" b="15033"/>
          <a:stretch>
            <a:fillRect/>
          </a:stretch>
        </p:blipFill>
        <p:spPr bwMode="auto">
          <a:xfrm>
            <a:off x="0" y="2636912"/>
            <a:ext cx="3604400" cy="3816424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95536" y="0"/>
            <a:ext cx="8229600" cy="977280"/>
          </a:xfrm>
        </p:spPr>
        <p:txBody>
          <a:bodyPr/>
          <a:lstStyle/>
          <a:p>
            <a:r>
              <a:rPr lang="en-US" dirty="0" err="1" smtClean="0"/>
              <a:t>Suprematism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051720" y="1628800"/>
            <a:ext cx="5400600" cy="5229200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Malevich is a founder of </a:t>
            </a:r>
            <a:r>
              <a:rPr lang="en-US" dirty="0" err="1" smtClean="0"/>
              <a:t>Suprematism</a:t>
            </a:r>
            <a:r>
              <a:rPr lang="en-US" dirty="0" smtClean="0"/>
              <a:t>.</a:t>
            </a:r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 Famous examples of his </a:t>
            </a:r>
            <a:r>
              <a:rPr lang="en-US" dirty="0" err="1" smtClean="0"/>
              <a:t>Suprematist</a:t>
            </a:r>
            <a:r>
              <a:rPr lang="en-US" dirty="0" smtClean="0"/>
              <a:t> works include Black Square  and White On White.</a:t>
            </a:r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 He wrote the book The World as Non-Objectivity.</a:t>
            </a:r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Many of his works were confiscated and he was banned from creating and exhibiting similar art.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http://www.zastavki.com/pictures/640x480/2012/3D-graphics_Herbal_Heart_029868_2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71400"/>
            <a:ext cx="9144000" cy="70294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23528" y="188640"/>
            <a:ext cx="8229600" cy="1080120"/>
          </a:xfrm>
        </p:spPr>
        <p:txBody>
          <a:bodyPr/>
          <a:lstStyle/>
          <a:p>
            <a:r>
              <a:rPr lang="en-US" dirty="0" smtClean="0"/>
              <a:t>achievements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79512" y="3284984"/>
            <a:ext cx="8964488" cy="3024336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 Malevich supported love of life and love of nature. </a:t>
            </a:r>
          </a:p>
          <a:p>
            <a:endParaRPr lang="en-US" dirty="0" smtClean="0"/>
          </a:p>
          <a:p>
            <a:r>
              <a:rPr lang="en-US" dirty="0" smtClean="0"/>
              <a:t>Malevich said that "art does not need us, and it never did".</a:t>
            </a:r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He was awarded the highest category "</a:t>
            </a:r>
            <a:r>
              <a:rPr lang="en-US" dirty="0" err="1" smtClean="0"/>
              <a:t>1A</a:t>
            </a:r>
            <a:r>
              <a:rPr lang="en-US" dirty="0" smtClean="0"/>
              <a:t> - a world famous artist" in "United Art Rating".</a:t>
            </a:r>
          </a:p>
          <a:p>
            <a:endParaRPr lang="ru-RU" dirty="0"/>
          </a:p>
        </p:txBody>
      </p:sp>
      <p:sp>
        <p:nvSpPr>
          <p:cNvPr id="19460" name="AutoShape 4" descr="http://www.blog.magicwish.ru/wp-content/uploads/bpfb/690_0.159786001348243868_x_dbfa3078.jpg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Winter</a:t>
            </a:r>
            <a:br>
              <a:rPr lang="en-US" dirty="0" smtClean="0"/>
            </a:br>
            <a:r>
              <a:rPr lang="en-US" dirty="0" smtClean="0"/>
              <a:t> 1909</a:t>
            </a:r>
            <a:br>
              <a:rPr lang="en-US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2530" name="Picture 2" descr="File:Malewitsch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9632" y="1152524"/>
            <a:ext cx="6486525" cy="57054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Cow and Fiddle</a:t>
            </a:r>
            <a:br>
              <a:rPr lang="en-US" dirty="0" smtClean="0"/>
            </a:br>
            <a:r>
              <a:rPr lang="en-US" dirty="0" smtClean="0"/>
              <a:t> 1913</a:t>
            </a:r>
            <a:br>
              <a:rPr lang="en-US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1506" name="Picture 2" descr="File:Cow and Fiddl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75856" y="1143000"/>
            <a:ext cx="3076575" cy="5715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Englishman in Moscow</a:t>
            </a:r>
            <a:br>
              <a:rPr lang="en-US" dirty="0" smtClean="0"/>
            </a:br>
            <a:r>
              <a:rPr lang="en-US" dirty="0" smtClean="0"/>
              <a:t> 1914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7650" name="Picture 2" descr="File:Englishman in Moscow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99793" y="1333090"/>
            <a:ext cx="3600400" cy="552491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85</TotalTime>
  <Words>268</Words>
  <Application>Microsoft Office PowerPoint</Application>
  <PresentationFormat>Экран (4:3)</PresentationFormat>
  <Paragraphs>54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Апекс</vt:lpstr>
      <vt:lpstr>Kazimir Malevich</vt:lpstr>
      <vt:lpstr>Family and childhood</vt:lpstr>
      <vt:lpstr>Art in his life</vt:lpstr>
      <vt:lpstr>                   Profession life</vt:lpstr>
      <vt:lpstr>Suprematism</vt:lpstr>
      <vt:lpstr>achievements</vt:lpstr>
      <vt:lpstr>Winter  1909 </vt:lpstr>
      <vt:lpstr>Cow and Fiddle  1913 </vt:lpstr>
      <vt:lpstr> Englishman in Moscow  1914</vt:lpstr>
      <vt:lpstr>Black circle  signed 1913, painted 1915</vt:lpstr>
      <vt:lpstr>Suprematism 1921-1927</vt:lpstr>
      <vt:lpstr>Boy  1928-1932</vt:lpstr>
      <vt:lpstr>Portrait of Matiushin 1913 </vt:lpstr>
      <vt:lpstr>Flower Girl  1903</vt:lpstr>
      <vt:lpstr>Thank you for your attention !!!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Kazimir Malevich</dc:title>
  <dc:creator>Пользователь</dc:creator>
  <cp:lastModifiedBy>Пользователь</cp:lastModifiedBy>
  <cp:revision>11</cp:revision>
  <dcterms:created xsi:type="dcterms:W3CDTF">2014-04-25T18:32:12Z</dcterms:created>
  <dcterms:modified xsi:type="dcterms:W3CDTF">2014-04-25T20:03:55Z</dcterms:modified>
</cp:coreProperties>
</file>