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D01-E2EE-4FD4-8574-96344CD7C448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A5D-F8B6-42B6-B559-EF4EF2774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D01-E2EE-4FD4-8574-96344CD7C448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A5D-F8B6-42B6-B559-EF4EF2774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D01-E2EE-4FD4-8574-96344CD7C448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A5D-F8B6-42B6-B559-EF4EF2774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D01-E2EE-4FD4-8574-96344CD7C448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A5D-F8B6-42B6-B559-EF4EF2774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D01-E2EE-4FD4-8574-96344CD7C448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A5D-F8B6-42B6-B559-EF4EF2774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D01-E2EE-4FD4-8574-96344CD7C448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A5D-F8B6-42B6-B559-EF4EF2774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D01-E2EE-4FD4-8574-96344CD7C448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A5D-F8B6-42B6-B559-EF4EF2774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D01-E2EE-4FD4-8574-96344CD7C448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A5D-F8B6-42B6-B559-EF4EF2774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D01-E2EE-4FD4-8574-96344CD7C448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A5D-F8B6-42B6-B559-EF4EF2774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D01-E2EE-4FD4-8574-96344CD7C448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A5D-F8B6-42B6-B559-EF4EF2774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D01-E2EE-4FD4-8574-96344CD7C448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A5D-F8B6-42B6-B559-EF4EF2774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7ED01-E2EE-4FD4-8574-96344CD7C448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4A5D-F8B6-42B6-B559-EF4EF2774F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Илья Ефимович Реп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890855" cy="8501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8699" y="4214818"/>
            <a:ext cx="88253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Илья Ефимович Репин</a:t>
            </a:r>
          </a:p>
          <a:p>
            <a:pPr algn="ctr"/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Портрет Третьякова, Репин, 18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61999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5980837"/>
            <a:ext cx="61473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Портрет Третьякова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Портрет Протодиакона, Репин, 18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61999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103674"/>
            <a:ext cx="71245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Портрет Протодиакона</a:t>
            </a:r>
          </a:p>
          <a:p>
            <a:pPr algn="ctr"/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Портрет Мусоргского, Репин, 1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1999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572140"/>
            <a:ext cx="65847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Портрет Мусоргского</a:t>
            </a:r>
          </a:p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Портрет матери, Репин, 1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61999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0"/>
            <a:ext cx="49804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Портрет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muzei-mira.com/templates/museum/images/paint/torzhestvennoe-zasedanie-gosudarstvennogo-soveta-repin+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423568" cy="43005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429264"/>
            <a:ext cx="7298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Государственный совет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muzei-mira.com/templates/museum/images/paint/ne-zhdali-repin+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214338"/>
            <a:ext cx="7558817" cy="74151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5934670"/>
            <a:ext cx="3041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ждали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muzei-mira.com/templates/museum/images/paint/ivan-grozny-repin+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09953" cy="7215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8847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Иван Грозный и сын его Иван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7 кан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358114" cy="66289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Илья Репин. Портрет Л.Н.Андреева. Ilya Repin. Portrait of the Author Leonid Andreev. Русские художники. Russian Artists. Шедев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092730" cy="6858001"/>
          </a:xfrm>
          <a:prstGeom prst="rect">
            <a:avLst/>
          </a:prstGeom>
          <a:noFill/>
        </p:spPr>
      </p:pic>
      <p:pic>
        <p:nvPicPr>
          <p:cNvPr id="6148" name="Picture 4" descr="Репин Илья Ефимович. &quot;Автопортрет&quot; 1878"/>
          <p:cNvPicPr>
            <a:picLocks noChangeAspect="1" noChangeArrowheads="1"/>
          </p:cNvPicPr>
          <p:nvPr/>
        </p:nvPicPr>
        <p:blipFill>
          <a:blip r:embed="rId3"/>
          <a:srcRect l="17110"/>
          <a:stretch>
            <a:fillRect/>
          </a:stretch>
        </p:blipFill>
        <p:spPr bwMode="auto">
          <a:xfrm>
            <a:off x="5214942" y="-2071726"/>
            <a:ext cx="6229341" cy="952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Воскрешение дочери Иаира Репин Карт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8584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885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оскрешение дочери </a:t>
            </a:r>
            <a:r>
              <a:rPr lang="ru-RU" sz="5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аира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Портрет С.А.Репиной, урожденной Шевцовой - Репин Илья Ефим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874713" cy="88820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9136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Портрет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молодой В. А. Шевцовой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Славянские композиторы (Собрание русских, польских и чешских музыкантов), Репин Илья Ефимович. 1000x583. 1872. Просмотров: 2678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0094" cy="5357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5500702"/>
            <a:ext cx="7959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Славянские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композиторы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1280x720 картина, запорожцы пишут письмо турецкому султану, Илья репин обои на рабочий стол 219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7145" cy="57150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103674"/>
            <a:ext cx="82819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апорожцы пишут письмо</a:t>
            </a:r>
          </a:p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турецкому султану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Портрет Льва Толстого, Репин, 18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1999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3857628"/>
            <a:ext cx="69456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Портрет Льва Толстого</a:t>
            </a:r>
          </a:p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Портрет В. С. Сурикова, Репин, 18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1999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429264"/>
            <a:ext cx="70560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Портрет В. С. Сурикова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47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2014-12-08T19:20:04Z</dcterms:created>
  <dcterms:modified xsi:type="dcterms:W3CDTF">2014-12-08T22:12:29Z</dcterms:modified>
</cp:coreProperties>
</file>